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5" r:id="rId3"/>
    <p:sldId id="276" r:id="rId4"/>
    <p:sldId id="277" r:id="rId5"/>
    <p:sldId id="279" r:id="rId6"/>
    <p:sldId id="280" r:id="rId7"/>
    <p:sldId id="282" r:id="rId8"/>
    <p:sldId id="267" r:id="rId9"/>
    <p:sldId id="28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75"/>
            <p14:sldId id="276"/>
            <p14:sldId id="277"/>
            <p14:sldId id="279"/>
            <p14:sldId id="280"/>
            <p14:sldId id="282"/>
          </p14:sldIdLst>
        </p14:section>
        <p14:section name="github-header" id="{2299AE42-6A03-44B5-88DC-23F31134BD38}">
          <p14:sldIdLst>
            <p14:sldId id="267"/>
            <p14:sldId id="283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13C"/>
    <a:srgbClr val="282A36"/>
    <a:srgbClr val="000004"/>
    <a:srgbClr val="000002"/>
    <a:srgbClr val="413838"/>
    <a:srgbClr val="10002B"/>
    <a:srgbClr val="4E148C"/>
    <a:srgbClr val="5A189A"/>
    <a:srgbClr val="9D4EDD"/>
    <a:srgbClr val="24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895CD-4F64-4CAC-B5BD-4DB4944F3D08}" v="192" dt="2023-02-08T00:37:40.6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4T00:54:32.223" v="1308" actId="47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4:24.781" v="1306" actId="20577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grpChg chg="add mod">
          <ac:chgData name="Thiago Henrique Gomes Panini" userId="cc6a5c77081c362d" providerId="LiveId" clId="{EED3D3E7-5518-44F8-8186-31A285105760}" dt="2023-02-04T00:53:10.719" v="1208"/>
          <ac:grpSpMkLst>
            <pc:docMk/>
            <pc:sldMk cId="3105497462" sldId="274"/>
            <ac:grpSpMk id="3" creationId="{D3E54D33-DC0D-1A83-D8E6-51AC98D5F211}"/>
          </ac:grpSpMkLst>
        </pc:grpChg>
        <pc:grpChg chg="add mod">
          <ac:chgData name="Thiago Henrique Gomes Panini" userId="cc6a5c77081c362d" providerId="LiveId" clId="{EED3D3E7-5518-44F8-8186-31A285105760}" dt="2023-02-04T00:54:14.318" v="1270" actId="1076"/>
          <ac:grpSpMkLst>
            <pc:docMk/>
            <pc:sldMk cId="3105497462" sldId="274"/>
            <ac:grpSpMk id="9" creationId="{37514C1D-B6BB-A5B7-8EB0-DCDF3D082E1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</pc:sldChg>
    </pc:docChg>
  </pc:docChgLst>
  <pc:docChgLst>
    <pc:chgData name="Thiago Henrique Gomes Panini" userId="cc6a5c77081c362d" providerId="LiveId" clId="{F97895CD-4F64-4CAC-B5BD-4DB4944F3D08}"/>
    <pc:docChg chg="undo custSel addSld delSld modSld sldOrd modSection">
      <pc:chgData name="Thiago Henrique Gomes Panini" userId="cc6a5c77081c362d" providerId="LiveId" clId="{F97895CD-4F64-4CAC-B5BD-4DB4944F3D08}" dt="2023-02-08T00:37:53.395" v="467" actId="1076"/>
      <pc:docMkLst>
        <pc:docMk/>
      </pc:docMkLst>
      <pc:sldChg chg="addSp delSp modSp mod">
        <pc:chgData name="Thiago Henrique Gomes Panini" userId="cc6a5c77081c362d" providerId="LiveId" clId="{F97895CD-4F64-4CAC-B5BD-4DB4944F3D08}" dt="2023-02-04T20:42:00.467" v="123" actId="478"/>
        <pc:sldMkLst>
          <pc:docMk/>
          <pc:sldMk cId="378657593" sldId="260"/>
        </pc:sldMkLst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4" creationId="{99AFB03A-2E37-1EA3-8C22-AA485BF24030}"/>
          </ac:spMkLst>
        </pc:spChg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5" creationId="{CB7135C2-7E8F-A59F-0329-E7DF4FD7673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49" creationId="{73280356-9911-758A-6EB3-39DE7F27A34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0" creationId="{DE634600-E71C-5899-BBA7-E90A346B4E5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1" creationId="{9176B45F-C970-F388-21AE-F6CB600DB6F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2" creationId="{276556C2-6D96-F014-CC80-EF98A00B87E9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3" creationId="{4863A90F-1843-6C6B-0BA6-B3059FD46BA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4" creationId="{058FCFDC-EE9D-F226-9769-09ABA8025B7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5" creationId="{8A838986-0B39-27FC-E439-5882A4CC505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6" creationId="{AA81EAC7-D6B3-9865-2527-D57C6F1A7874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7" creationId="{4AB2DF6D-8C73-BF2E-8BFD-20520BE41132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8" creationId="{8E87BEC8-49F8-391B-0D42-C23923B3E76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9" creationId="{02C08CF5-21FC-8D16-FE84-EA51E97248A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0" creationId="{6CD0178F-68F2-E02E-D52F-1A15AB8C4915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1" creationId="{8FF70CB4-5BA5-8C71-ACAF-1BA36C93600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2" creationId="{E243D15D-9A9A-D9C7-D943-EED309A065B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3" creationId="{CB744B67-4B8B-FC6D-8DD9-758E4A8172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4" creationId="{F4A14EAC-711E-36BD-E2A5-1AC6CE1D970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5" creationId="{BABDA85A-8949-FCB1-344C-9D18BCD6B7E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6" creationId="{D932262F-9945-B349-D3C8-8E6894234D9C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7" creationId="{587F322A-35C1-3B23-E8F3-6B9B5FE0474A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8" creationId="{B504F98D-1194-1D34-590D-121A690093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9" creationId="{EF1E080F-27A6-9FC4-B848-3B3CB1B93E83}"/>
          </ac:spMkLst>
        </pc:spChg>
        <pc:spChg chg="del mod">
          <ac:chgData name="Thiago Henrique Gomes Panini" userId="cc6a5c77081c362d" providerId="LiveId" clId="{F97895CD-4F64-4CAC-B5BD-4DB4944F3D08}" dt="2023-02-04T20:31:53.904" v="23" actId="478"/>
          <ac:spMkLst>
            <pc:docMk/>
            <pc:sldMk cId="378657593" sldId="260"/>
            <ac:spMk id="73" creationId="{DED990CA-F66F-C16E-57E9-1EBDC19CD8F9}"/>
          </ac:spMkLst>
        </pc:spChg>
        <pc:spChg chg="del mod">
          <ac:chgData name="Thiago Henrique Gomes Panini" userId="cc6a5c77081c362d" providerId="LiveId" clId="{F97895CD-4F64-4CAC-B5BD-4DB4944F3D08}" dt="2023-02-04T20:31:46.229" v="21" actId="478"/>
          <ac:spMkLst>
            <pc:docMk/>
            <pc:sldMk cId="378657593" sldId="260"/>
            <ac:spMk id="74" creationId="{CC08E26C-8C9C-285B-4C29-B96E3D8CBBFD}"/>
          </ac:spMkLst>
        </pc:spChg>
        <pc:spChg chg="del mod">
          <ac:chgData name="Thiago Henrique Gomes Panini" userId="cc6a5c77081c362d" providerId="LiveId" clId="{F97895CD-4F64-4CAC-B5BD-4DB4944F3D08}" dt="2023-02-04T20:32:01.216" v="27" actId="478"/>
          <ac:spMkLst>
            <pc:docMk/>
            <pc:sldMk cId="378657593" sldId="260"/>
            <ac:spMk id="75" creationId="{E84E02E1-28CC-6918-DA84-B637F93ECE4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6" creationId="{2400100D-ABF9-CE7C-7AB7-59F8B40D8678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7" creationId="{F025483A-A886-7703-0982-EAC927011B7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8" creationId="{250DB09B-A63A-1616-BED0-FB3FDCE02A8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9" creationId="{9AE712C7-C8E2-1802-58DE-C6F2A2C3D8C3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0" creationId="{6E1044A9-789A-ED3F-C0E0-49FA61A6353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1" creationId="{B526404D-E36A-2E3B-9AA2-6CD64D3EA4E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2" creationId="{3FF43028-983F-DCDA-9FEA-10BBA1FE5DA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3" creationId="{80DED914-F434-F28E-1494-61C1F32283B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4" creationId="{774ACFD1-0F59-AD18-BE4F-6A7D7A741009}"/>
          </ac:spMkLst>
        </pc:spChg>
        <pc:spChg chg="del mod">
          <ac:chgData name="Thiago Henrique Gomes Panini" userId="cc6a5c77081c362d" providerId="LiveId" clId="{F97895CD-4F64-4CAC-B5BD-4DB4944F3D08}" dt="2023-02-04T20:31:58.681" v="25" actId="478"/>
          <ac:spMkLst>
            <pc:docMk/>
            <pc:sldMk cId="378657593" sldId="260"/>
            <ac:spMk id="85" creationId="{1F4CB017-77D9-FFAF-E988-5947023425A5}"/>
          </ac:spMkLst>
        </pc:spChg>
        <pc:spChg chg="del mod">
          <ac:chgData name="Thiago Henrique Gomes Panini" userId="cc6a5c77081c362d" providerId="LiveId" clId="{F97895CD-4F64-4CAC-B5BD-4DB4944F3D08}" dt="2023-02-04T20:31:55.359" v="24" actId="478"/>
          <ac:spMkLst>
            <pc:docMk/>
            <pc:sldMk cId="378657593" sldId="260"/>
            <ac:spMk id="86" creationId="{07D47C98-ACF6-3AEB-B137-56843EEB393D}"/>
          </ac:spMkLst>
        </pc:spChg>
        <pc:spChg chg="del mod">
          <ac:chgData name="Thiago Henrique Gomes Panini" userId="cc6a5c77081c362d" providerId="LiveId" clId="{F97895CD-4F64-4CAC-B5BD-4DB4944F3D08}" dt="2023-02-04T20:32:00.051" v="26" actId="478"/>
          <ac:spMkLst>
            <pc:docMk/>
            <pc:sldMk cId="378657593" sldId="260"/>
            <ac:spMk id="87" creationId="{2904F738-8CF1-FC08-4E7F-6452DD058714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8" creationId="{1B78F15C-E526-C0EB-A7A1-C6D11697C9FC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4" creationId="{F3C34F45-A99D-AFEC-778B-0672F4EBC1F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5" creationId="{8D91FC2B-E418-1720-C922-790858F7145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7" creationId="{6608C0B6-5CC7-988B-8969-339DB170F50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4" creationId="{6EDFE955-14FF-DCA3-AA85-3B8A9B4660BE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5" creationId="{3B0A8920-7EC5-7147-2C40-15FD565A797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7" creationId="{92079ECB-1DCF-2584-CBAC-5C3A805FB4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9" creationId="{E721B43A-10AB-530D-A226-9D0749871F6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1" creationId="{891E8934-93A4-FC67-8308-A546DFC2A00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2" creationId="{ABBB9AC4-7A3D-646A-E7A6-A3701E3A041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3" creationId="{4B8CB13E-DA34-D39C-48ED-30389BF319A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4" creationId="{51417EEA-80C5-DF11-09A7-85ABD2171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5" creationId="{9904B3A2-FA65-4CC8-CA28-3EF3E76EAB05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6" creationId="{EF892867-CABA-EAB2-9D5B-D65AD612ED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7" creationId="{B93970A7-AB34-E95C-5E7C-6609C51CA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8" creationId="{56C6FED8-88E8-9464-A538-8FF3DA3FD58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9" creationId="{8CC97BCA-17D9-585C-A3C3-530EDB71BD8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0" creationId="{C60B1ED2-1E36-1D1B-D02D-28AA4FAE5DC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1" creationId="{0462790A-780E-08EE-8918-3C5B88CABD8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2" creationId="{F444C0B5-3328-C094-F409-D0B22BB3FECC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3" creationId="{8D07D7C6-E66D-0776-1A13-185BCAFF291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4" creationId="{8E6066DF-F031-C237-4CFF-DCC3006E763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5" creationId="{1F595266-C37D-0630-4577-9010F4B6A32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6" creationId="{D8CC9258-77D2-25A6-5476-AD8B7B68B10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0" creationId="{36A84CA1-964E-996D-CE0F-31C3402DB47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1" creationId="{CC55957A-1E7A-943F-53F1-C760D96B64D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2" creationId="{728A6868-04F1-EFDB-1844-DE820754A42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3" creationId="{17447C98-8017-51DF-6B3D-0D436BD31A8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4" creationId="{5CEA14EC-985C-D602-5C5C-CE6FCC06066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5" creationId="{E41DA540-EB96-71F2-4330-E2F12749EF2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6" creationId="{0BB632E6-1646-3AEA-2A7D-B785180777D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7" creationId="{BF95AE3D-43BB-A33F-CC6E-82AAFE508C5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8" creationId="{31D8F894-E180-269E-8BEF-2CC1B52D80B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9" creationId="{05BB532F-2031-B68B-C6D5-DDFB3B2E013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0" creationId="{262AF5BD-1908-6815-C5F6-5CD0605F33F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1" creationId="{CDAF4628-F04C-C390-A098-C8C4C9CE272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2" creationId="{0C8CA347-A824-AD84-2709-2E9ED5D3078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3" creationId="{951E50CF-A83D-DAA0-3114-38C4B0ADF8F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4" creationId="{0E60349B-B542-7AC2-3C3A-AF40ED7F75E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7" creationId="{98FE8A60-31CA-85FE-2041-99C04E5C3F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1" creationId="{C39E6B2F-9B02-AC7E-60D9-2CB7DB8FF3B3}"/>
          </ac:spMkLst>
        </pc:spChg>
        <pc:spChg chg="add mod ord">
          <ac:chgData name="Thiago Henrique Gomes Panini" userId="cc6a5c77081c362d" providerId="LiveId" clId="{F97895CD-4F64-4CAC-B5BD-4DB4944F3D08}" dt="2023-02-04T20:41:52.497" v="122" actId="207"/>
          <ac:spMkLst>
            <pc:docMk/>
            <pc:sldMk cId="378657593" sldId="260"/>
            <ac:spMk id="1102" creationId="{12DB464E-AD6F-30BD-67BE-5AF67E8EFD0E}"/>
          </ac:spMkLst>
        </pc:spChg>
        <pc:grpChg chg="add del mod">
          <ac:chgData name="Thiago Henrique Gomes Panini" userId="cc6a5c77081c362d" providerId="LiveId" clId="{F97895CD-4F64-4CAC-B5BD-4DB4944F3D08}" dt="2023-02-04T20:31:51.681" v="22" actId="165"/>
          <ac:grpSpMkLst>
            <pc:docMk/>
            <pc:sldMk cId="378657593" sldId="260"/>
            <ac:grpSpMk id="2" creationId="{EE3F6549-D612-E0C8-519A-8C2D757576B7}"/>
          </ac:grpSpMkLst>
        </pc:grpChg>
        <pc:grpChg chg="del">
          <ac:chgData name="Thiago Henrique Gomes Panini" userId="cc6a5c77081c362d" providerId="LiveId" clId="{F97895CD-4F64-4CAC-B5BD-4DB4944F3D08}" dt="2023-02-04T20:31:24.069" v="4" actId="478"/>
          <ac:grpSpMkLst>
            <pc:docMk/>
            <pc:sldMk cId="378657593" sldId="260"/>
            <ac:grpSpMk id="6" creationId="{99BD9C89-0770-C395-0B69-47A632C9022F}"/>
          </ac:grpSpMkLst>
        </pc:grpChg>
        <pc:grpChg chg="del mod topLvl">
          <ac:chgData name="Thiago Henrique Gomes Panini" userId="cc6a5c77081c362d" providerId="LiveId" clId="{F97895CD-4F64-4CAC-B5BD-4DB4944F3D08}" dt="2023-02-04T20:37:47.443" v="80" actId="478"/>
          <ac:grpSpMkLst>
            <pc:docMk/>
            <pc:sldMk cId="378657593" sldId="260"/>
            <ac:grpSpMk id="48" creationId="{56925CB9-2F48-8000-38D0-5454CCC262CC}"/>
          </ac:grpSpMkLst>
        </pc:grpChg>
        <pc:grpChg chg="del mod">
          <ac:chgData name="Thiago Henrique Gomes Panini" userId="cc6a5c77081c362d" providerId="LiveId" clId="{F97895CD-4F64-4CAC-B5BD-4DB4944F3D08}" dt="2023-02-04T20:31:53.904" v="23" actId="478"/>
          <ac:grpSpMkLst>
            <pc:docMk/>
            <pc:sldMk cId="378657593" sldId="260"/>
            <ac:grpSpMk id="70" creationId="{4D990058-54C8-7C7A-6822-FA8665CE8E0C}"/>
          </ac:grpSpMkLst>
        </pc:grpChg>
        <pc:grpChg chg="mod">
          <ac:chgData name="Thiago Henrique Gomes Panini" userId="cc6a5c77081c362d" providerId="LiveId" clId="{F97895CD-4F64-4CAC-B5BD-4DB4944F3D08}" dt="2023-02-04T20:37:44.962" v="79" actId="1076"/>
          <ac:grpSpMkLst>
            <pc:docMk/>
            <pc:sldMk cId="378657593" sldId="260"/>
            <ac:grpSpMk id="71" creationId="{7B5F4509-6F7F-EEE0-D7F0-CC79A0408914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12" creationId="{04ADD8B9-0372-1189-82AE-7F378E385FF5}"/>
          </ac:grpSpMkLst>
        </pc:grpChg>
        <pc:grpChg chg="add del mod">
          <ac:chgData name="Thiago Henrique Gomes Panini" userId="cc6a5c77081c362d" providerId="LiveId" clId="{F97895CD-4F64-4CAC-B5BD-4DB4944F3D08}" dt="2023-02-04T20:38:26.561" v="85" actId="478"/>
          <ac:grpSpMkLst>
            <pc:docMk/>
            <pc:sldMk cId="378657593" sldId="260"/>
            <ac:grpSpMk id="123" creationId="{52E66A19-A73C-D297-2A50-5126156B773C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26" creationId="{C440E055-ED7B-168A-FA7F-3E706B4BFD75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7" creationId="{49F10234-8A30-EFE9-243D-E1D8F03B3F8D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8" creationId="{110EB312-1BAF-82C6-8BCF-DF2DA69AB6A5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065" creationId="{2827E1F5-7855-5D57-FE2E-A8BE19A2E9E8}"/>
          </ac:grpSpMkLst>
        </pc:grpChg>
        <pc:grpChg chg="add 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6" creationId="{119A787F-116E-5EAC-9523-980520474AD9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92" creationId="{DD2711F0-ED73-C651-FBD1-EB13431B699A}"/>
          </ac:grpSpMkLst>
        </pc:grpChg>
        <pc:picChg chg="add del">
          <ac:chgData name="Thiago Henrique Gomes Panini" userId="cc6a5c77081c362d" providerId="LiveId" clId="{F97895CD-4F64-4CAC-B5BD-4DB4944F3D08}" dt="2023-02-04T20:31:22.762" v="3" actId="478"/>
          <ac:picMkLst>
            <pc:docMk/>
            <pc:sldMk cId="378657593" sldId="260"/>
            <ac:picMk id="3" creationId="{DDDA6DE8-C7C3-138A-C4A5-44EACC0E779D}"/>
          </ac:picMkLst>
        </pc:picChg>
        <pc:picChg chg="del mod">
          <ac:chgData name="Thiago Henrique Gomes Panini" userId="cc6a5c77081c362d" providerId="LiveId" clId="{F97895CD-4F64-4CAC-B5BD-4DB4944F3D08}" dt="2023-02-04T20:31:45.380" v="20" actId="478"/>
          <ac:picMkLst>
            <pc:docMk/>
            <pc:sldMk cId="378657593" sldId="260"/>
            <ac:picMk id="72" creationId="{799BF86F-32B8-7CAC-E438-14C25AE84ED4}"/>
          </ac:picMkLst>
        </pc:picChg>
        <pc:picChg chg="add mod">
          <ac:chgData name="Thiago Henrique Gomes Panini" userId="cc6a5c77081c362d" providerId="LiveId" clId="{F97895CD-4F64-4CAC-B5BD-4DB4944F3D08}" dt="2023-02-04T20:40:22.108" v="107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F97895CD-4F64-4CAC-B5BD-4DB4944F3D08}" dt="2023-02-04T20:37:51.562" v="81" actId="478"/>
          <ac:picMkLst>
            <pc:docMk/>
            <pc:sldMk cId="378657593" sldId="260"/>
            <ac:picMk id="1026" creationId="{C69C0A2A-EC1C-8BFE-D4E1-FEE7A89BE5AE}"/>
          </ac:picMkLst>
        </pc:picChg>
        <pc:picChg chg="add del mod">
          <ac:chgData name="Thiago Henrique Gomes Panini" userId="cc6a5c77081c362d" providerId="LiveId" clId="{F97895CD-4F64-4CAC-B5BD-4DB4944F3D08}" dt="2023-02-04T20:36:28.180" v="69" actId="478"/>
          <ac:picMkLst>
            <pc:docMk/>
            <pc:sldMk cId="378657593" sldId="260"/>
            <ac:picMk id="1028" creationId="{085DD469-6ECD-D661-CC6F-5BB5C179E184}"/>
          </ac:picMkLst>
        </pc:picChg>
        <pc:picChg chg="add del mod">
          <ac:chgData name="Thiago Henrique Gomes Panini" userId="cc6a5c77081c362d" providerId="LiveId" clId="{F97895CD-4F64-4CAC-B5BD-4DB4944F3D08}" dt="2023-02-04T20:37:47.443" v="80" actId="478"/>
          <ac:picMkLst>
            <pc:docMk/>
            <pc:sldMk cId="378657593" sldId="260"/>
            <ac:picMk id="1030" creationId="{650A7CB9-A461-181A-45B1-97A315934B00}"/>
          </ac:picMkLst>
        </pc:picChg>
        <pc:picChg chg="mod">
          <ac:chgData name="Thiago Henrique Gomes Panini" userId="cc6a5c77081c362d" providerId="LiveId" clId="{F97895CD-4F64-4CAC-B5BD-4DB4944F3D08}" dt="2023-02-04T20:38:22.308" v="84" actId="1076"/>
          <ac:picMkLst>
            <pc:docMk/>
            <pc:sldMk cId="378657593" sldId="260"/>
            <ac:picMk id="1049" creationId="{F52B8051-8392-F4BC-258B-F1781BBA7F4A}"/>
          </ac:picMkLst>
        </pc:picChg>
        <pc:picChg chg="mod">
          <ac:chgData name="Thiago Henrique Gomes Panini" userId="cc6a5c77081c362d" providerId="LiveId" clId="{F97895CD-4F64-4CAC-B5BD-4DB4944F3D08}" dt="2023-02-04T20:40:56.946" v="117" actId="1076"/>
          <ac:picMkLst>
            <pc:docMk/>
            <pc:sldMk cId="378657593" sldId="260"/>
            <ac:picMk id="1070" creationId="{A89B3EAA-9D69-460A-7E09-550FEEF54347}"/>
          </ac:picMkLst>
        </pc:picChg>
        <pc:picChg chg="add del mod">
          <ac:chgData name="Thiago Henrique Gomes Panini" userId="cc6a5c77081c362d" providerId="LiveId" clId="{F97895CD-4F64-4CAC-B5BD-4DB4944F3D08}" dt="2023-02-04T20:42:00.467" v="123" actId="478"/>
          <ac:picMkLst>
            <pc:docMk/>
            <pc:sldMk cId="378657593" sldId="260"/>
            <ac:picMk id="1103" creationId="{31079DD1-FE3F-71F3-6EFE-3390C184F13E}"/>
          </ac:picMkLst>
        </pc:picChg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2313499986" sldId="262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1169087057" sldId="263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3768461981" sldId="265"/>
        </pc:sldMkLst>
      </pc:sldChg>
      <pc:sldChg chg="addSp delSp modSp mod">
        <pc:chgData name="Thiago Henrique Gomes Panini" userId="cc6a5c77081c362d" providerId="LiveId" clId="{F97895CD-4F64-4CAC-B5BD-4DB4944F3D08}" dt="2023-02-05T22:25:17.527" v="446" actId="164"/>
        <pc:sldMkLst>
          <pc:docMk/>
          <pc:sldMk cId="241076146" sldId="267"/>
        </pc:sldMkLst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" creationId="{E7995C2F-0821-E503-1251-01E4F971D7B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4" creationId="{08DBF78F-5B90-F9A6-B829-0C63D4C4EA1E}"/>
          </ac:spMkLst>
        </pc:spChg>
        <pc:spChg chg="del">
          <ac:chgData name="Thiago Henrique Gomes Panini" userId="cc6a5c77081c362d" providerId="LiveId" clId="{F97895CD-4F64-4CAC-B5BD-4DB4944F3D08}" dt="2023-02-04T21:02:13.805" v="362" actId="478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7" creationId="{BE35853D-9519-AFAF-B78D-8B3E1302ED3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7" creationId="{CD386FF3-E56E-5DCB-7EA7-8A92AF1F5EF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8" creationId="{3BE88558-C071-86CC-F455-F698CAFE101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8" creationId="{3C77FEEC-9E39-D7D2-E789-65003FC392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9" creationId="{C5CCC10D-3F98-F7AE-82C7-40603752E82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0" creationId="{742E64D4-B53B-762B-4681-C004442C5EE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1" creationId="{A28C958E-D021-482F-F429-477BA054FB1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1" creationId="{F02F41E2-8DCC-8016-24A1-E388186F071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2" creationId="{0B6E9DA1-7B02-31DD-E85B-173E350050C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2" creationId="{22E92984-1FF4-E00B-229F-7E81628FB08A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3" creationId="{6DB0EC71-092B-FA92-3402-407F3DFCD49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3" creationId="{F0218284-AD4D-88AB-BA44-36AC46F3C10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4" creationId="{7A6FD315-4FBE-837E-1AEB-87BC0CFBAC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4" creationId="{FD2AF12A-648C-C195-21A0-98D8A9947DB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5" creationId="{2F086D11-3AE6-12EB-F273-803527022BA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5" creationId="{FB8D0BC5-F479-E1DB-22F8-C513B66D12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6" creationId="{52F9BD25-5D67-734A-AED9-8366EE9BCF9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6" creationId="{DDE71EAF-710D-C40B-8358-1DFD57A7C55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7" creationId="{208A8383-EC0E-BAD5-7AAA-C550A0A836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7" creationId="{FE4A853B-EE6F-5C02-F7FC-CBCC6571641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8" creationId="{2976EA5B-6058-A91F-B103-63C86D829BC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8" creationId="{C7D79955-721E-DB09-416C-5E2C9D1BB59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9" creationId="{A3B9344D-7BF1-9182-58C4-95D4FE7A59C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9" creationId="{E2F739F8-F075-F9C3-7DF8-5034BA6DBA2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0" creationId="{53503A5F-17A6-1EA8-F907-683971E26DE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0" creationId="{9F07E3D4-4BC2-5DF6-9723-7EB06FBCFEB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1" creationId="{BC8CF265-CF0D-B0DF-9CC7-FFF01C675C0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1" creationId="{E566859B-E5F9-8699-0D8D-E1A1FB6DC99E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2" creationId="{326E2021-5B1D-EAED-8FC7-C03CBD9752B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2" creationId="{6E9E5DDC-ABA9-44AE-FBEF-13DCC870049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3" creationId="{F19EC01E-987E-1E90-568D-822ACF1BF35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3" creationId="{F40433FA-5F06-2AE4-0818-3C482A72CA0C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4" creationId="{72F2D50F-413E-B931-5783-9C9D18F33CB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4" creationId="{FB3B6AB2-1D2A-9299-A15C-C78182F2ABDF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5" creationId="{3FE8EC39-2B60-995F-BC9C-5BA9CDA5E8F8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5" creationId="{7C8074B4-4119-95C4-7052-63ECF349CA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6" creationId="{50992BF0-74D8-910B-644A-C85C1AB30B32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6" creationId="{C1D80A35-ADB9-B860-B606-5CED75A8010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7" creationId="{01124E4B-2888-2C2F-1407-7D820674914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7" creationId="{65318741-D16C-1C2B-DFFA-B42E77F2672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8" creationId="{2A2C4EDA-1089-C6A7-3D48-9E85CFED46F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9" creationId="{575019C4-9D07-88F0-8AEC-DC4797BEF4E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9" creationId="{977B53CF-0A5E-9DBA-16B8-2E5E7B31323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0" creationId="{188C7390-CA9A-F42A-81D9-298A26BFAC2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0" creationId="{3844EC93-FB69-DD5A-51D5-42DE09F349B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1" creationId="{6D596A78-0470-7795-B6A3-F38F430E578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1" creationId="{CCB9A691-1108-A857-C2FE-0B58FFEB0004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2" creationId="{ACA70B08-A42F-05CE-6566-B5A8B40111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3" creationId="{37A31D86-0E55-B03E-908C-EEEA65C017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3" creationId="{FE8A8274-4DB4-536B-4778-B6E23644B36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4" creationId="{62821A81-2494-A4EF-03CB-711CA5881D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4" creationId="{99CD52B4-B458-E5DE-44E2-B6E73DC4846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5" creationId="{BF50CCB3-1512-2C2B-EE82-962ECF770E9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5" creationId="{D8274A02-F2CB-47E1-758B-0AE9C643DF64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6" creationId="{1BF5CF20-BC34-194A-1956-DC84565F9B6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6" creationId="{9DEDC745-E869-1A82-1E84-AD09D57FDBA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7" creationId="{5AC9C354-B0AA-568C-081C-7C1994147C0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7" creationId="{D8B3934D-4760-DDF8-866A-D27F27A5458C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8" creationId="{6A1FB955-F4DE-D710-3C1A-E5845D45DEB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39" creationId="{79E6454F-CE6B-8662-0765-7FDA6CC489B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9" creationId="{88AD3307-1254-4A6C-23B3-591F92DC3A5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0" creationId="{6CD6CA86-6739-68C7-CB86-9884635CC02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0" creationId="{9C331AAE-AF12-906C-26CB-C0AEB43374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1" creationId="{AF446376-9237-FBB3-1BD6-2434690E234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3" creationId="{971659C8-9B25-7DAF-0AD8-E1FBF239D0D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3" creationId="{C8B2DCBE-DF4C-5D57-79B1-903E5A9C4D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4" creationId="{1065E728-EC20-8C0E-87D9-3A8C279701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4" creationId="{83F26126-6751-FAB8-924A-A4909BD8CB4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5" creationId="{DAC1F6E5-1C1C-0785-1662-33FB3C2AFC38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6" creationId="{A3FAEC73-14A4-DA1F-6BA9-5229E7BF93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7" creationId="{211D9552-9FF9-9195-E243-B70280CEF37D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7" creationId="{C2D528B8-6230-A5C6-DC07-E5E0C894320C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8" creationId="{40A5E278-5550-F694-5796-9C5841FB0AD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8" creationId="{6C24B22A-F69C-18F9-1DBF-953119D90BA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9" creationId="{01464EEB-9D9E-40B5-D84A-48F6CAAD728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9" creationId="{BF689D7B-D8D9-1FD6-DFAA-64ED4433B2AE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0" creationId="{1C159FB1-F0E0-8D3B-F91C-DD79547A752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0" creationId="{65FAD699-FD4B-49A9-6D86-D5EBC70F94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1" creationId="{09D315C2-2401-E170-7614-81F6B878F2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1" creationId="{3AD332A0-B350-DCE3-F8A7-2F78BE94FF4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2" creationId="{534C3ED5-79E0-5933-A521-37018427496D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2" creationId="{589F12D0-DAE8-93F8-80CE-2160D5872D7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3" creationId="{655D0F57-E941-0746-53AD-61A3FFC15F5A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3" creationId="{EB446CAF-A38F-B610-190F-4E8641ABAD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4" creationId="{1EECDE27-44CE-2997-43E9-13A34F62A7C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4" creationId="{5342F1B4-16EB-2D58-E4F6-B127D03EAE6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5" creationId="{5D16B3A6-4C60-4C32-B368-E0D1F964205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5" creationId="{AF2FEC9B-45DA-3303-2058-AA70FF9107E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6" creationId="{2DC278A1-940A-BC4D-32F9-B5AE50EBCC7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6" creationId="{480DF5C3-F2EC-826E-4037-A5E3FDF2CB1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7" creationId="{52055ADA-D272-17B3-9AE6-F5E709774B2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7" creationId="{E76262D5-623A-18C1-1622-73C1900AF5F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8" creationId="{0EB4211C-7586-1CB4-0F3D-285E341760D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8" creationId="{675CEFC9-500D-9A66-F560-49B7588F38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9" creationId="{EAF8C56B-C615-78BE-E288-1A30B652BA17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9" creationId="{F120A837-010B-8CE6-7BC3-477BC71D12F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0" creationId="{3023F912-3647-44F7-B8D7-FC7AB6F4466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0" creationId="{975ADF7B-86E8-5CDC-B144-AFBB1FA40E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1" creationId="{559E0B47-7EA0-D633-17E2-6182A9A108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1" creationId="{730671AE-4149-EFAA-E0A7-4FFB18E0A22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2" creationId="{11B645E5-3DDA-9BC0-305C-EB65BE9F981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2" creationId="{30545EE1-AC14-FEB3-5767-132F1B87AC0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3" creationId="{0EE9FAFF-791F-0377-E0A8-7B0961CE456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3" creationId="{49C8D478-9A73-658B-61D7-137339189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4" creationId="{6DC76156-3E64-B1AE-AF93-E05798648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5" creationId="{C4295054-51F5-450B-E421-D32357DB7005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5" creationId="{E07051E9-4E4D-E3C2-F70C-034AD308E87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6" creationId="{7DFF66FB-8734-3741-3670-0B348AC0FC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6" creationId="{F83E3DB1-01B8-E840-A3E5-5D7DC4293C2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7" creationId="{1E381B78-2F9D-D82E-2324-FC6EB973BB8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7" creationId="{DDF69B77-FDFB-BC57-D3D2-6A1F5778C10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8" creationId="{A03E1A31-B429-DBC3-6437-23E37AF75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9" creationId="{4DBA5AC4-6B80-564E-0781-F0CC14068D3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9" creationId="{C2A19B1A-2517-B6FA-8E52-3BE9B2C21C7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0" creationId="{17A37499-E6DF-C39B-A07A-364EA2769BE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0" creationId="{5C67551A-2EA2-D999-A147-E0C180F7E2E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1" creationId="{19C73319-9474-8641-9DC9-31151A535C3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1" creationId="{8A5B3051-BC66-14B4-1E34-8FB64C57A9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2" creationId="{C39982BC-B154-76FD-2A3C-235A27C8430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2" creationId="{D7E52975-FE4B-66DD-D047-965BC5E7F20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3" creationId="{C39950DB-4B0E-4252-6DB3-77ED565055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3" creationId="{F23DE400-ADB4-886A-A561-3D9CF9F886F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4" creationId="{966E05A1-A599-02F8-3EF8-1293E9A3CA1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5" creationId="{7C76B54A-82FC-B811-BA8C-9EFE5AF06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6" creationId="{7921BF3E-8D34-1AD3-C55E-A93B26FB08B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7" creationId="{92F06859-8B47-A193-9065-398616B6EDA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79" creationId="{3BECA23B-B43A-66AF-45F1-3F41584BCD40}"/>
          </ac:spMkLst>
        </pc:spChg>
        <pc:spChg chg="add mod">
          <ac:chgData name="Thiago Henrique Gomes Panini" userId="cc6a5c77081c362d" providerId="LiveId" clId="{F97895CD-4F64-4CAC-B5BD-4DB4944F3D08}" dt="2023-02-05T22:25:17.527" v="446" actId="164"/>
          <ac:spMkLst>
            <pc:docMk/>
            <pc:sldMk cId="241076146" sldId="267"/>
            <ac:spMk id="79" creationId="{6B4EF666-0093-865C-6372-C5D6CACB176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0" creationId="{1F968038-4BD0-9752-8BA3-1350E057DBD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3" creationId="{D6C5F096-65BB-DCF0-756F-D14AF6F977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4" creationId="{2BFEDC4C-552E-BAA0-89A9-739E76F824C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5" creationId="{CF68E8BC-8707-A056-0DEC-AA3556C4205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6" creationId="{3384995D-2BAA-4D9C-3114-ECD5E70DE4A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7" creationId="{20B5504D-CACB-3AE7-F105-FEF46FC79FB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8" creationId="{3FFD452D-C5BA-9FFD-BDD0-1A632F6BCA44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0" creationId="{F36AAAB8-3D17-AC4D-6B80-07CE3E17C0B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1" creationId="{3C693CDB-1394-A474-7526-00F7438ABF1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2" creationId="{99662622-6EE7-0892-43AA-1A969336A7C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3" creationId="{68DB2E0C-3912-6167-D5BA-9022E6922F7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4" creationId="{CF1CEE09-7AC3-6CE5-F408-7E20C054808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5" creationId="{52CECF9E-7F52-97E4-9E85-636E7469B0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6" creationId="{55B1A140-A866-F48F-13D2-B7B5758936D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7" creationId="{BD033298-35C2-9189-3AE3-789387CDEB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8" creationId="{375216E9-4626-3EFC-2915-F375C8C3CDD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9" creationId="{91ACA978-0A75-390B-193C-F8963ED30CD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0" creationId="{DD33202E-11B3-A142-DD88-F8DD0DA42A9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1" creationId="{4EBA6BC7-EAF7-0DD6-4E42-7CB62602B20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2" creationId="{1127357C-13EA-2504-D3B5-4BD233E0F5CB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3" creationId="{FBC2C5EB-6D6F-595C-A3CB-D7280E643A4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4" creationId="{C1D99D74-5378-1938-3274-558F8EFF9D6F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6" creationId="{BF3ED50F-78C3-E98B-522C-FFF39FF79E4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7" creationId="{779458B2-A892-7573-7066-DCEBF770206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8" creationId="{68F7D215-450F-5644-6351-F84DFE8E9A2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9" creationId="{7BF2D325-709B-87EE-B32D-862D702798A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0" creationId="{E3AE9526-7CE6-5F15-F7E4-5D3D2F1F237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1" creationId="{61AABB8A-DD70-6D30-45DC-606845A4EBE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2" creationId="{43FC42AE-FC14-AB00-190E-B0A2E02C265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3" creationId="{628B0BD8-46F7-406D-6103-666D6F422A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4" creationId="{CA533830-D50E-D89B-A5E4-01EDC1BD8F3A}"/>
          </ac:spMkLst>
        </pc:spChg>
        <pc:spChg chg="add del mod">
          <ac:chgData name="Thiago Henrique Gomes Panini" userId="cc6a5c77081c362d" providerId="LiveId" clId="{F97895CD-4F64-4CAC-B5BD-4DB4944F3D08}" dt="2023-02-04T20:59:56.428" v="342" actId="478"/>
          <ac:spMkLst>
            <pc:docMk/>
            <pc:sldMk cId="241076146" sldId="267"/>
            <ac:spMk id="117" creationId="{2FA8A655-B3F2-135C-95AD-66C0FDDFE732}"/>
          </ac:spMkLst>
        </pc:spChg>
        <pc:spChg chg="add del mod">
          <ac:chgData name="Thiago Henrique Gomes Panini" userId="cc6a5c77081c362d" providerId="LiveId" clId="{F97895CD-4F64-4CAC-B5BD-4DB4944F3D08}" dt="2023-02-05T22:23:59.980" v="433" actId="478"/>
          <ac:spMkLst>
            <pc:docMk/>
            <pc:sldMk cId="241076146" sldId="267"/>
            <ac:spMk id="122" creationId="{883BADA9-74DB-F4A6-E4B3-FB800A5FDFC6}"/>
          </ac:spMkLst>
        </pc:spChg>
        <pc:grpChg chg="add del mod">
          <ac:chgData name="Thiago Henrique Gomes Panini" userId="cc6a5c77081c362d" providerId="LiveId" clId="{F97895CD-4F64-4CAC-B5BD-4DB4944F3D08}" dt="2023-02-05T22:21:53.213" v="396" actId="21"/>
          <ac:grpSpMkLst>
            <pc:docMk/>
            <pc:sldMk cId="241076146" sldId="267"/>
            <ac:grpSpMk id="2" creationId="{1B73DF71-55F6-BD00-2FA6-C6074CB4D4ED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5" creationId="{8BE7DF16-A910-2963-3197-36F775A62C5C}"/>
          </ac:grpSpMkLst>
        </pc:grpChg>
        <pc:grpChg chg="add del mod">
          <ac:chgData name="Thiago Henrique Gomes Panini" userId="cc6a5c77081c362d" providerId="LiveId" clId="{F97895CD-4F64-4CAC-B5BD-4DB4944F3D08}" dt="2023-02-04T20:55:38.532" v="274"/>
          <ac:grpSpMkLst>
            <pc:docMk/>
            <pc:sldMk cId="241076146" sldId="267"/>
            <ac:grpSpMk id="6" creationId="{FE2CD5A6-0763-BF5A-22A2-3A36550E49BA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9" creationId="{53C50472-8B1D-9E84-8A4D-F43076F4B45F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28" creationId="{6139B836-AFEF-9164-D1BA-2BD0F11F1B31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32" creationId="{05731CA5-A9C3-56D6-116C-45B568E4EB26}"/>
          </ac:grpSpMkLst>
        </pc:grpChg>
        <pc:grpChg chg="add del mod">
          <ac:chgData name="Thiago Henrique Gomes Panini" userId="cc6a5c77081c362d" providerId="LiveId" clId="{F97895CD-4F64-4CAC-B5BD-4DB4944F3D08}" dt="2023-02-05T22:21:55.725" v="398"/>
          <ac:grpSpMkLst>
            <pc:docMk/>
            <pc:sldMk cId="241076146" sldId="267"/>
            <ac:grpSpMk id="38" creationId="{65006645-2790-61CC-E965-D45B1EE209F1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41" creationId="{17B0933E-35E9-B263-EDA4-4D2245150EEF}"/>
          </ac:grpSpMkLst>
        </pc:grpChg>
        <pc:grpChg chg="add del mod">
          <ac:chgData name="Thiago Henrique Gomes Panini" userId="cc6a5c77081c362d" providerId="LiveId" clId="{F97895CD-4F64-4CAC-B5BD-4DB4944F3D08}" dt="2023-02-04T20:55:44.880" v="278"/>
          <ac:grpSpMkLst>
            <pc:docMk/>
            <pc:sldMk cId="241076146" sldId="267"/>
            <ac:grpSpMk id="42" creationId="{3995706B-FFC2-3517-BA52-FA3DC2E86D85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45" creationId="{F0B18E74-669E-FE70-929A-F0103E081DAE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64" creationId="{74D69045-1556-B10B-320A-7C1574BAB05C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68" creationId="{3903B719-208C-C908-8B31-1C0B41028AEC}"/>
          </ac:grpSpMkLst>
        </pc:grpChg>
        <pc:grpChg chg="add del mod">
          <ac:chgData name="Thiago Henrique Gomes Panini" userId="cc6a5c77081c362d" providerId="LiveId" clId="{F97895CD-4F64-4CAC-B5BD-4DB4944F3D08}" dt="2023-02-04T20:55:46.923" v="280"/>
          <ac:grpSpMkLst>
            <pc:docMk/>
            <pc:sldMk cId="241076146" sldId="267"/>
            <ac:grpSpMk id="78" creationId="{BD4BF730-D14F-60EC-8E96-F63A5534DD0B}"/>
          </ac:grpSpMkLst>
        </pc:grpChg>
        <pc:grpChg chg="add mod">
          <ac:chgData name="Thiago Henrique Gomes Panini" userId="cc6a5c77081c362d" providerId="LiveId" clId="{F97895CD-4F64-4CAC-B5BD-4DB4944F3D08}" dt="2023-02-05T22:25:17.527" v="446" actId="164"/>
          <ac:grpSpMkLst>
            <pc:docMk/>
            <pc:sldMk cId="241076146" sldId="267"/>
            <ac:grpSpMk id="81" creationId="{7376AE25-8A13-7C2F-5BD1-731D4E19CE67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81" creationId="{AA2281D1-B4EF-0F2B-3A36-831B9E463BF6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105" creationId="{D4394F6D-26A0-C57F-3FE9-B0C843298FC0}"/>
          </ac:grpSpMkLst>
        </pc:grpChg>
        <pc:grpChg chg="add mod">
          <ac:chgData name="Thiago Henrique Gomes Panini" userId="cc6a5c77081c362d" providerId="LiveId" clId="{F97895CD-4F64-4CAC-B5BD-4DB4944F3D08}" dt="2023-02-04T21:03:58.612" v="393" actId="164"/>
          <ac:grpSpMkLst>
            <pc:docMk/>
            <pc:sldMk cId="241076146" sldId="267"/>
            <ac:grpSpMk id="123" creationId="{CA2FE42B-BDFC-E000-06DC-29F4CF207C80}"/>
          </ac:grpSpMkLst>
        </pc:grpChg>
        <pc:grpChg chg="del">
          <ac:chgData name="Thiago Henrique Gomes Panini" userId="cc6a5c77081c362d" providerId="LiveId" clId="{F97895CD-4F64-4CAC-B5BD-4DB4944F3D08}" dt="2023-02-04T20:56:09.266" v="288" actId="478"/>
          <ac:grpSpMkLst>
            <pc:docMk/>
            <pc:sldMk cId="241076146" sldId="267"/>
            <ac:grpSpMk id="137" creationId="{38FBAED1-C2CD-E6B2-D9B7-496E44DD9A8A}"/>
          </ac:grpSpMkLst>
        </pc:grp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2" creationId="{58B29FF3-C52F-448F-CE21-E6A83B41279C}"/>
          </ac:picMkLst>
        </pc:picChg>
        <pc:picChg chg="del ord topLvl">
          <ac:chgData name="Thiago Henrique Gomes Panini" userId="cc6a5c77081c362d" providerId="LiveId" clId="{F97895CD-4F64-4CAC-B5BD-4DB4944F3D08}" dt="2023-02-04T20:56:40.072" v="296" actId="478"/>
          <ac:picMkLst>
            <pc:docMk/>
            <pc:sldMk cId="241076146" sldId="267"/>
            <ac:picMk id="3" creationId="{85DA4F43-CB0A-334B-9C23-313F0BFAD35A}"/>
          </ac:picMkLst>
        </pc:pic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4" creationId="{A0F5EB9D-2934-15D3-786E-E68DA9F084B0}"/>
          </ac:picMkLst>
        </pc:picChg>
        <pc:picChg chg="mod">
          <ac:chgData name="Thiago Henrique Gomes Panini" userId="cc6a5c77081c362d" providerId="LiveId" clId="{F97895CD-4F64-4CAC-B5BD-4DB4944F3D08}" dt="2023-02-05T22:21:46.333" v="395"/>
          <ac:picMkLst>
            <pc:docMk/>
            <pc:sldMk cId="241076146" sldId="267"/>
            <ac:picMk id="6" creationId="{EA92CC84-9B2F-C837-88E4-7165F1395F0C}"/>
          </ac:picMkLst>
        </pc:picChg>
        <pc:picChg chg="mod">
          <ac:chgData name="Thiago Henrique Gomes Panini" userId="cc6a5c77081c362d" providerId="LiveId" clId="{F97895CD-4F64-4CAC-B5BD-4DB4944F3D08}" dt="2023-02-04T20:55:36.951" v="273"/>
          <ac:picMkLst>
            <pc:docMk/>
            <pc:sldMk cId="241076146" sldId="267"/>
            <ac:picMk id="10" creationId="{AE2F6889-01E2-BEFB-139D-48C558E9C651}"/>
          </ac:picMkLst>
        </pc:picChg>
        <pc:picChg chg="mod">
          <ac:chgData name="Thiago Henrique Gomes Panini" userId="cc6a5c77081c362d" providerId="LiveId" clId="{F97895CD-4F64-4CAC-B5BD-4DB4944F3D08}" dt="2023-02-05T22:21:53.625" v="397"/>
          <ac:picMkLst>
            <pc:docMk/>
            <pc:sldMk cId="241076146" sldId="267"/>
            <ac:picMk id="42" creationId="{ABA41FB8-0457-5E90-1A8D-E322D24D9199}"/>
          </ac:picMkLst>
        </pc:picChg>
        <pc:picChg chg="mod">
          <ac:chgData name="Thiago Henrique Gomes Panini" userId="cc6a5c77081c362d" providerId="LiveId" clId="{F97895CD-4F64-4CAC-B5BD-4DB4944F3D08}" dt="2023-02-04T20:55:44.207" v="277" actId="1076"/>
          <ac:picMkLst>
            <pc:docMk/>
            <pc:sldMk cId="241076146" sldId="267"/>
            <ac:picMk id="46" creationId="{783B57DA-DE5F-4B79-1B2C-DFAF0AF14A3B}"/>
          </ac:picMkLst>
        </pc:picChg>
        <pc:picChg chg="add del mod">
          <ac:chgData name="Thiago Henrique Gomes Panini" userId="cc6a5c77081c362d" providerId="LiveId" clId="{F97895CD-4F64-4CAC-B5BD-4DB4944F3D08}" dt="2023-02-05T22:23:58.319" v="432" actId="478"/>
          <ac:picMkLst>
            <pc:docMk/>
            <pc:sldMk cId="241076146" sldId="267"/>
            <ac:picMk id="74" creationId="{AAA4C005-C090-3C35-6AE0-9DEB3114E14C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5" creationId="{A3B9D564-F388-800E-427D-36DEAC0B65E0}"/>
          </ac:picMkLst>
        </pc:picChg>
        <pc:picChg chg="add del mod">
          <ac:chgData name="Thiago Henrique Gomes Panini" userId="cc6a5c77081c362d" providerId="LiveId" clId="{F97895CD-4F64-4CAC-B5BD-4DB4944F3D08}" dt="2023-02-05T22:24:25.553" v="436" actId="478"/>
          <ac:picMkLst>
            <pc:docMk/>
            <pc:sldMk cId="241076146" sldId="267"/>
            <ac:picMk id="76" creationId="{AC5F7021-6179-4EA8-C3D5-529C0D55E9F4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7" creationId="{7462D743-27F3-07AF-3C5E-D9EBDCA65197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78" creationId="{083CB846-26C9-33B3-F48E-B2FBE0DB0B4E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80" creationId="{B126E753-B9C3-5D2E-EB0A-ECB441BAE4AB}"/>
          </ac:picMkLst>
        </pc:picChg>
        <pc:picChg chg="mod">
          <ac:chgData name="Thiago Henrique Gomes Panini" userId="cc6a5c77081c362d" providerId="LiveId" clId="{F97895CD-4F64-4CAC-B5BD-4DB4944F3D08}" dt="2023-02-04T20:55:45.445" v="279"/>
          <ac:picMkLst>
            <pc:docMk/>
            <pc:sldMk cId="241076146" sldId="267"/>
            <ac:picMk id="82" creationId="{5EE6D2F6-7CC0-BE3A-4EC3-938BC67727EB}"/>
          </ac:picMkLst>
        </pc:picChg>
        <pc:picChg chg="del topLvl">
          <ac:chgData name="Thiago Henrique Gomes Panini" userId="cc6a5c77081c362d" providerId="LiveId" clId="{F97895CD-4F64-4CAC-B5BD-4DB4944F3D08}" dt="2023-02-04T20:56:09.266" v="288" actId="478"/>
          <ac:picMkLst>
            <pc:docMk/>
            <pc:sldMk cId="241076146" sldId="267"/>
            <ac:picMk id="89" creationId="{650BEDF9-B3A7-ACA7-A76F-4191081C3199}"/>
          </ac:picMkLst>
        </pc:picChg>
        <pc:picChg chg="add del mod ord">
          <ac:chgData name="Thiago Henrique Gomes Panini" userId="cc6a5c77081c362d" providerId="LiveId" clId="{F97895CD-4F64-4CAC-B5BD-4DB4944F3D08}" dt="2023-02-04T20:59:49.433" v="339" actId="21"/>
          <ac:picMkLst>
            <pc:docMk/>
            <pc:sldMk cId="241076146" sldId="267"/>
            <ac:picMk id="115" creationId="{FC1275D2-367B-8344-3AD3-F64817E4E7EC}"/>
          </ac:picMkLst>
        </pc:picChg>
        <pc:picChg chg="add mod ord modCrop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6" creationId="{6533C8D8-3B9F-03DF-622E-0E617DEA6421}"/>
          </ac:picMkLst>
        </pc:picChg>
        <pc:picChg chg="add mod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8" creationId="{69683EA2-9BDA-B50C-0771-B1A22F00C437}"/>
          </ac:picMkLst>
        </pc:picChg>
        <pc:picChg chg="add del mod">
          <ac:chgData name="Thiago Henrique Gomes Panini" userId="cc6a5c77081c362d" providerId="LiveId" clId="{F97895CD-4F64-4CAC-B5BD-4DB4944F3D08}" dt="2023-02-04T21:02:54.671" v="373" actId="478"/>
          <ac:picMkLst>
            <pc:docMk/>
            <pc:sldMk cId="241076146" sldId="267"/>
            <ac:picMk id="119" creationId="{A94088B6-5020-89CD-830B-3EFFAB68C074}"/>
          </ac:picMkLst>
        </pc:picChg>
        <pc:picChg chg="add del mod ord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0" creationId="{A5FB561C-979B-B9B3-EE2B-2CE3DF58D0CF}"/>
          </ac:picMkLst>
        </pc:picChg>
        <pc:picChg chg="add del mod ord modCrop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1" creationId="{BE8963F2-2DA0-9FB0-2868-BF4BC1500BD3}"/>
          </ac:picMkLst>
        </pc:picChg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2282606015" sldId="268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97997195" sldId="271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40224218" sldId="273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105497462" sldId="274"/>
        </pc:sldMkLst>
      </pc:sldChg>
      <pc:sldChg chg="addSp delSp modSp add mod">
        <pc:chgData name="Thiago Henrique Gomes Panini" userId="cc6a5c77081c362d" providerId="LiveId" clId="{F97895CD-4F64-4CAC-B5BD-4DB4944F3D08}" dt="2023-02-04T20:44:06.810" v="144" actId="732"/>
        <pc:sldMkLst>
          <pc:docMk/>
          <pc:sldMk cId="4250927789" sldId="275"/>
        </pc:sldMkLst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8" creationId="{733602AD-130B-3D54-B08D-34D2348B6DF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9" creationId="{490DF856-95AC-7A47-CB55-A619279E7B37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2" creationId="{A3489FC9-38A5-14CF-FA4A-8DAB4C04987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3" creationId="{04497007-216A-3DD1-D307-67194CEE42C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4" creationId="{06CAAFB3-C3F5-32CB-950A-BABC816D8516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5" creationId="{1CFF3988-2473-21AD-FA58-412E0C9B6D3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6" creationId="{55D01F00-BCB2-254F-6EA7-5BB9E3F5C8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7" creationId="{62FB6608-6472-021A-34B1-309ED7A8065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8" creationId="{77B696BD-5AA1-3EF9-3D43-5281A50EC4B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9" creationId="{07026E7D-5407-7A42-0CCC-A83CB2FD939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0" creationId="{D764DDE4-21F1-4170-AB4B-CF72543BADD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1" creationId="{B58D4A88-077F-6812-AED2-B251B69A0C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2" creationId="{BC4F45EB-79A7-08B5-7ECD-A1340529A3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3" creationId="{4849A80C-C99E-349C-530A-09F155178B69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4" creationId="{B26DC768-C38D-9404-DE90-32A69E2B73B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5" creationId="{972E59B3-088A-6AC7-208C-95467DC525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6" creationId="{2099EBC0-4ADF-3B96-4334-C579153CF85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7" creationId="{587B0202-1011-6DA5-34BB-FFB2ADEA1EC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8" creationId="{C42B6B90-72DD-E306-8A7C-F75FD9CC0E1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9" creationId="{D3A2CC38-3752-9B7D-3427-B62E1548FA40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0" creationId="{E4BFB376-001D-FE25-1264-B29EC45C3F6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1" creationId="{89623BF6-4585-ED3F-256A-CEE101BAB68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2" creationId="{14D8FA54-9225-A6FC-CED4-6D634F5ECB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4" creationId="{1D9BF8A6-AED2-2DF7-07F7-BF35EA1C946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5" creationId="{9FF96BC8-5625-3D19-082D-6C9BEDB97E6D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6" creationId="{E6C3D518-9887-E3CD-3CC7-1C1B8D157A7F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7" creationId="{BAE34CA5-3229-7E08-71DE-3F6BE9E2DFD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8" creationId="{CD3CD1E1-2F4C-BD3D-FC59-0E95B14F8E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9" creationId="{AF2EBA3F-5E95-B9C0-54B3-EE6CC382692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0" creationId="{11A956A0-9E30-6E69-FF38-B97AA62E5D5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1" creationId="{0F590921-6E2D-C874-413B-0EC6B0CBBD8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2" creationId="{CD506EB5-D1F7-2F63-6661-18ED0084D84C}"/>
          </ac:spMkLst>
        </pc:spChg>
        <pc:spChg chg="add mod ord">
          <ac:chgData name="Thiago Henrique Gomes Panini" userId="cc6a5c77081c362d" providerId="LiveId" clId="{F97895CD-4F64-4CAC-B5BD-4DB4944F3D08}" dt="2023-02-04T20:43:52.553" v="141" actId="167"/>
          <ac:spMkLst>
            <pc:docMk/>
            <pc:sldMk cId="4250927789" sldId="275"/>
            <ac:spMk id="83" creationId="{07F32947-F8C3-DB6E-67D1-D32E1332BA25}"/>
          </ac:spMkLst>
        </pc:spChg>
        <pc:grpChg chg="add 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" creationId="{13EDA1B2-B62E-8095-042D-42DEDA1A854B}"/>
          </ac:grpSpMkLst>
        </pc:grpChg>
        <pc:grpChg chg="del">
          <ac:chgData name="Thiago Henrique Gomes Panini" userId="cc6a5c77081c362d" providerId="LiveId" clId="{F97895CD-4F64-4CAC-B5BD-4DB4944F3D08}" dt="2023-02-04T20:43:06.026" v="125" actId="478"/>
          <ac:grpSpMkLst>
            <pc:docMk/>
            <pc:sldMk cId="4250927789" sldId="275"/>
            <ac:grpSpMk id="6" creationId="{99BD9C89-0770-C395-0B69-47A632C9022F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0" creationId="{F163B599-F231-6CF6-7BE3-6B14CFDF6337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73" creationId="{56C500DC-0770-3024-2C52-5E7B9E949BAD}"/>
          </ac:grpSpMkLst>
        </pc:grpChg>
        <pc:picChg chg="del">
          <ac:chgData name="Thiago Henrique Gomes Panini" userId="cc6a5c77081c362d" providerId="LiveId" clId="{F97895CD-4F64-4CAC-B5BD-4DB4944F3D08}" dt="2023-02-04T20:43:03.945" v="124" actId="478"/>
          <ac:picMkLst>
            <pc:docMk/>
            <pc:sldMk cId="4250927789" sldId="275"/>
            <ac:picMk id="3" creationId="{DDDA6DE8-C7C3-138A-C4A5-44EACC0E779D}"/>
          </ac:picMkLst>
        </pc:picChg>
        <pc:picChg chg="add mod ord modCrop">
          <ac:chgData name="Thiago Henrique Gomes Panini" userId="cc6a5c77081c362d" providerId="LiveId" clId="{F97895CD-4F64-4CAC-B5BD-4DB4944F3D08}" dt="2023-02-04T20:44:06.810" v="144" actId="732"/>
          <ac:picMkLst>
            <pc:docMk/>
            <pc:sldMk cId="4250927789" sldId="275"/>
            <ac:picMk id="4" creationId="{444C94E2-B045-C441-9841-EDECB5184439}"/>
          </ac:picMkLst>
        </pc:picChg>
        <pc:picChg chg="mod">
          <ac:chgData name="Thiago Henrique Gomes Panini" userId="cc6a5c77081c362d" providerId="LiveId" clId="{F97895CD-4F64-4CAC-B5BD-4DB4944F3D08}" dt="2023-02-04T20:43:36.261" v="136" actId="1076"/>
          <ac:picMkLst>
            <pc:docMk/>
            <pc:sldMk cId="4250927789" sldId="275"/>
            <ac:picMk id="51" creationId="{C1615FD3-C2E4-A37E-8A2C-779B209EF4EB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45:21.237" v="169" actId="167"/>
        <pc:sldMkLst>
          <pc:docMk/>
          <pc:sldMk cId="3872684999" sldId="276"/>
        </pc:sldMkLst>
        <pc:spChg chg="add del mod ord">
          <ac:chgData name="Thiago Henrique Gomes Panini" userId="cc6a5c77081c362d" providerId="LiveId" clId="{F97895CD-4F64-4CAC-B5BD-4DB4944F3D08}" dt="2023-02-04T20:44:31.711" v="155" actId="478"/>
          <ac:spMkLst>
            <pc:docMk/>
            <pc:sldMk cId="3872684999" sldId="276"/>
            <ac:spMk id="6" creationId="{12F646AE-AF03-ACF2-22FF-022F5CE47D25}"/>
          </ac:spMkLst>
        </pc:spChg>
        <pc:spChg chg="add mod ord">
          <ac:chgData name="Thiago Henrique Gomes Panini" userId="cc6a5c77081c362d" providerId="LiveId" clId="{F97895CD-4F64-4CAC-B5BD-4DB4944F3D08}" dt="2023-02-04T20:45:19.313" v="168" actId="167"/>
          <ac:spMkLst>
            <pc:docMk/>
            <pc:sldMk cId="3872684999" sldId="276"/>
            <ac:spMk id="9" creationId="{488E5E63-9D85-1846-1818-BE429264842B}"/>
          </ac:spMkLst>
        </pc:spChg>
        <pc:spChg chg="del">
          <ac:chgData name="Thiago Henrique Gomes Panini" userId="cc6a5c77081c362d" providerId="LiveId" clId="{F97895CD-4F64-4CAC-B5BD-4DB4944F3D08}" dt="2023-02-04T20:44:12.892" v="146" actId="478"/>
          <ac:spMkLst>
            <pc:docMk/>
            <pc:sldMk cId="3872684999" sldId="276"/>
            <ac:spMk id="83" creationId="{07F32947-F8C3-DB6E-67D1-D32E1332BA25}"/>
          </ac:spMkLst>
        </pc:spChg>
        <pc:picChg chg="add del mod ord">
          <ac:chgData name="Thiago Henrique Gomes Panini" userId="cc6a5c77081c362d" providerId="LiveId" clId="{F97895CD-4F64-4CAC-B5BD-4DB4944F3D08}" dt="2023-02-04T20:44:32.131" v="156" actId="478"/>
          <ac:picMkLst>
            <pc:docMk/>
            <pc:sldMk cId="3872684999" sldId="276"/>
            <ac:picMk id="3" creationId="{6B518D57-B73A-FF7B-1F3F-B105536C80F5}"/>
          </ac:picMkLst>
        </pc:picChg>
        <pc:picChg chg="del">
          <ac:chgData name="Thiago Henrique Gomes Panini" userId="cc6a5c77081c362d" providerId="LiveId" clId="{F97895CD-4F64-4CAC-B5BD-4DB4944F3D08}" dt="2023-02-04T20:44:14.409" v="147" actId="478"/>
          <ac:picMkLst>
            <pc:docMk/>
            <pc:sldMk cId="3872684999" sldId="276"/>
            <ac:picMk id="4" creationId="{444C94E2-B045-C441-9841-EDECB5184439}"/>
          </ac:picMkLst>
        </pc:picChg>
        <pc:picChg chg="add mod ord modCrop">
          <ac:chgData name="Thiago Henrique Gomes Panini" userId="cc6a5c77081c362d" providerId="LiveId" clId="{F97895CD-4F64-4CAC-B5BD-4DB4944F3D08}" dt="2023-02-04T20:45:21.237" v="169" actId="167"/>
          <ac:picMkLst>
            <pc:docMk/>
            <pc:sldMk cId="3872684999" sldId="276"/>
            <ac:picMk id="8" creationId="{BAA15359-DB7D-B87D-7661-A09C854DD9FC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1.855" v="266"/>
        <pc:sldMkLst>
          <pc:docMk/>
          <pc:sldMk cId="2943643186" sldId="277"/>
        </pc:sldMkLst>
        <pc:spChg chg="add mod ord">
          <ac:chgData name="Thiago Henrique Gomes Panini" userId="cc6a5c77081c362d" providerId="LiveId" clId="{F97895CD-4F64-4CAC-B5BD-4DB4944F3D08}" dt="2023-02-04T20:45:49.704" v="179" actId="167"/>
          <ac:spMkLst>
            <pc:docMk/>
            <pc:sldMk cId="2943643186" sldId="277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7" creationId="{2F298101-8BB6-E399-3362-1A39174895E6}"/>
          </ac:spMkLst>
        </pc:spChg>
        <pc:spChg chg="del">
          <ac:chgData name="Thiago Henrique Gomes Panini" userId="cc6a5c77081c362d" providerId="LiveId" clId="{F97895CD-4F64-4CAC-B5BD-4DB4944F3D08}" dt="2023-02-04T20:45:35.723" v="171" actId="478"/>
          <ac:spMkLst>
            <pc:docMk/>
            <pc:sldMk cId="2943643186" sldId="277"/>
            <ac:spMk id="9" creationId="{488E5E63-9D85-1846-1818-BE429264842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0" creationId="{3524A2EE-2710-A538-6302-DD6788606AB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3" creationId="{B309CD2B-5220-106A-13AF-E0593D0C084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4" creationId="{44E5CD7D-43C7-EE30-5FA9-CD5E669C1C3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5" creationId="{E8F07B0E-7010-C228-95C1-5E6D085C492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6" creationId="{9C9D931C-797E-2DD4-D24D-59C042526FD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7" creationId="{34E49BFF-3D22-4793-D7D1-08DBF29E540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8" creationId="{BDA5358C-7C1C-7868-92E0-3E5891CE01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9" creationId="{2B167CBB-F6ED-C441-7FD5-E18A2D4E3E0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0" creationId="{F8452A69-A757-7145-D024-459BAA1464F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1" creationId="{69B466A5-3510-C86B-B43C-3EF8E7F4214A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2" creationId="{884BC302-E57F-E246-29BA-749182E160E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3" creationId="{A41C85B7-696E-978C-1596-1EBD9B4755A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4" creationId="{D1E08ADD-CFAC-EBAC-787A-E9FCAE1652B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5" creationId="{CCBEBBAB-3C9A-08C4-E219-382E0092511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6" creationId="{8369CA69-00CD-CDA5-F112-8B0D00BE85C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7" creationId="{C3D173F9-2A68-197A-9A81-CBB831E91C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8" creationId="{2A41D2C9-A01E-B57A-CDBD-7C212FBED07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9" creationId="{9888A76E-62C0-E026-6A5E-B4E2579BE13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0" creationId="{1F8BDAFE-4D59-C222-7F65-3981354F370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1" creationId="{36513602-E9AC-B45F-63A9-6437B2A99DE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2" creationId="{BD2FD5BC-162C-611C-EABD-28199E5F535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3" creationId="{4C4E9ED0-95E2-F2F7-BDF8-157DC3603BE8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5" creationId="{D7E64108-93DC-6F54-8A9F-BB8AE2B0EEA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6" creationId="{760D2769-A595-2E35-61ED-DA69F6B7305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7" creationId="{43E2EDCB-E9B4-2BB7-C1E9-23141D3ED27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8" creationId="{4B2EF67A-5F3A-DC25-1475-8D15D98A3886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9" creationId="{AC6B6B43-0916-DE2A-9BF7-C430039D965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0" creationId="{1A67A146-069B-CC60-8DBE-19178124784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1" creationId="{6AA1FA30-3952-E779-06CC-775444F71FD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2" creationId="{51268F98-08AC-6782-E569-4AF4094EF0FC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3" creationId="{E1C8EC86-F486-4F9C-809B-0DD1DFCD2670}"/>
          </ac:spMkLst>
        </pc:spChg>
        <pc:grpChg chg="add del mod">
          <ac:chgData name="Thiago Henrique Gomes Panini" userId="cc6a5c77081c362d" providerId="LiveId" clId="{F97895CD-4F64-4CAC-B5BD-4DB4944F3D08}" dt="2023-02-04T20:46:02.625" v="182"/>
          <ac:grpSpMkLst>
            <pc:docMk/>
            <pc:sldMk cId="2943643186" sldId="277"/>
            <ac:grpSpMk id="6" creationId="{50686FFA-B3F4-25D2-DF78-D1F5EC45FDD2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11" creationId="{84DE03A9-E3B7-1A9D-1AEF-825087853B10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34" creationId="{FE135F5E-6A63-B34F-9C05-EFCDF8E120DE}"/>
          </ac:grpSpMkLst>
        </pc:grpChg>
        <pc:picChg chg="add mod ord modCrop">
          <ac:chgData name="Thiago Henrique Gomes Panini" userId="cc6a5c77081c362d" providerId="LiveId" clId="{F97895CD-4F64-4CAC-B5BD-4DB4944F3D08}" dt="2023-02-04T20:46:10.898" v="184" actId="732"/>
          <ac:picMkLst>
            <pc:docMk/>
            <pc:sldMk cId="2943643186" sldId="277"/>
            <ac:picMk id="3" creationId="{3BB55DE1-6A1E-82F1-CD8B-8FA214412C6F}"/>
          </ac:picMkLst>
        </pc:picChg>
        <pc:picChg chg="del">
          <ac:chgData name="Thiago Henrique Gomes Panini" userId="cc6a5c77081c362d" providerId="LiveId" clId="{F97895CD-4F64-4CAC-B5BD-4DB4944F3D08}" dt="2023-02-04T20:45:36.113" v="172" actId="478"/>
          <ac:picMkLst>
            <pc:docMk/>
            <pc:sldMk cId="2943643186" sldId="277"/>
            <ac:picMk id="8" creationId="{BAA15359-DB7D-B87D-7661-A09C854DD9FC}"/>
          </ac:picMkLst>
        </pc:picChg>
        <pc:picChg chg="mod">
          <ac:chgData name="Thiago Henrique Gomes Panini" userId="cc6a5c77081c362d" providerId="LiveId" clId="{F97895CD-4F64-4CAC-B5BD-4DB4944F3D08}" dt="2023-02-04T20:46:01.864" v="181"/>
          <ac:picMkLst>
            <pc:docMk/>
            <pc:sldMk cId="2943643186" sldId="277"/>
            <ac:picMk id="12" creationId="{DB795C64-0DD7-8765-50F5-25CE98F235A6}"/>
          </ac:picMkLst>
        </pc:picChg>
        <pc:picChg chg="add del mod">
          <ac:chgData name="Thiago Henrique Gomes Panini" userId="cc6a5c77081c362d" providerId="LiveId" clId="{F97895CD-4F64-4CAC-B5BD-4DB4944F3D08}" dt="2023-02-04T20:54:41.855" v="266"/>
          <ac:picMkLst>
            <pc:docMk/>
            <pc:sldMk cId="2943643186" sldId="277"/>
            <ac:picMk id="44" creationId="{D90CF35D-DF62-FE52-E9F6-32718432E749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46:58.977" v="200" actId="47"/>
        <pc:sldMkLst>
          <pc:docMk/>
          <pc:sldMk cId="3916844778" sldId="278"/>
        </pc:sldMkLst>
        <pc:spChg chg="del">
          <ac:chgData name="Thiago Henrique Gomes Panini" userId="cc6a5c77081c362d" providerId="LiveId" clId="{F97895CD-4F64-4CAC-B5BD-4DB4944F3D08}" dt="2023-02-04T20:46:17.086" v="186" actId="478"/>
          <ac:spMkLst>
            <pc:docMk/>
            <pc:sldMk cId="3916844778" sldId="278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6" creationId="{29B61471-00AD-3329-0B32-D1933CDA7E1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7" creationId="{CEF9DD2E-B992-25D2-3093-D2690814855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0" creationId="{27D59D0E-3D36-2B48-4564-28DBEF46467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1" creationId="{61B3F6D1-460B-0687-2141-8D7A49394CD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2" creationId="{7A305B7A-042F-56EB-C641-C216A26FB8E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3" creationId="{B60239AD-03A6-9C04-4168-5E23C60BECA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4" creationId="{FD5C4AAB-E818-DDD6-900A-2DCA683059C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5" creationId="{5F237E0F-1460-559D-88EE-5C9B1886D70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6" creationId="{B3E27AD4-DB08-E9A8-CF3B-A65F4FCB205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7" creationId="{4728E9E6-CDAF-F020-D6F1-AE86D7B6DBF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8" creationId="{55C4A3E9-681E-C60F-A52E-36B6E1ED84E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9" creationId="{FEEC2950-3ED8-6399-298E-CFF254B86CA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0" creationId="{32DCCA0F-AD03-4997-1677-746D7FA5779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1" creationId="{8CC6F592-FE4D-9C29-BFC0-0B3E59F5973F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2" creationId="{44A4EEF0-6045-A59D-3577-9AE929A7E07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3" creationId="{F88C5A53-4B88-FFA4-4D38-01415FE2BD7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4" creationId="{9A8CD756-DD53-29CC-E215-AE60CDAC337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5" creationId="{67566ABB-CA95-C13C-9AB4-1C13854E4F5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6" creationId="{AC8A3486-F078-D43E-D2B6-BB9F8E9FD5B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7" creationId="{2410E03F-4E3B-8010-450E-A89C352C77F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8" creationId="{54904775-7D45-56E1-FBEC-4AFF195A37E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9" creationId="{333305A1-CA4A-D0FF-C8CA-E40E0105168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0" creationId="{D0537A7E-5376-2E3D-50A2-E31C74FAB7D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2" creationId="{2DC90143-19FC-17DB-34BC-7341B1B629A6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3" creationId="{F69DB9AE-FFA3-9A0A-FB28-D584E5694A3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4" creationId="{76A0A97C-0B89-9C6C-E538-BB37F855F49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5" creationId="{A09A8E2B-DF98-5A48-6345-47BE6D3A923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6" creationId="{63AF1092-DDAE-D459-44BE-26C88D1082B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7" creationId="{75DC8280-079B-7499-90EE-B4AFDFD3CD9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8" creationId="{4E3406DD-FB77-7C50-B54F-6518697FF48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9" creationId="{41EE9A25-14E8-71E2-56BC-7A656FF93FD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40" creationId="{15107679-68E6-64BB-DFC6-B297AFDED849}"/>
          </ac:spMkLst>
        </pc:spChg>
        <pc:grpChg chg="add 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2" creationId="{20CB583A-2BDB-BAAA-D37E-3253C4B8EE93}"/>
          </ac:grpSpMkLst>
        </pc:grpChg>
        <pc:grpChg chg="del">
          <ac:chgData name="Thiago Henrique Gomes Panini" userId="cc6a5c77081c362d" providerId="LiveId" clId="{F97895CD-4F64-4CAC-B5BD-4DB4944F3D08}" dt="2023-02-04T20:46:19.203" v="187" actId="478"/>
          <ac:grpSpMkLst>
            <pc:docMk/>
            <pc:sldMk cId="3916844778" sldId="278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8" creationId="{5A77DE3E-E740-0B89-59F0-1B124A211D1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31" creationId="{85117FDE-7EE3-92DA-D595-3B0CB0086768}"/>
          </ac:grpSpMkLst>
        </pc:grpChg>
        <pc:picChg chg="mod">
          <ac:chgData name="Thiago Henrique Gomes Panini" userId="cc6a5c77081c362d" providerId="LiveId" clId="{F97895CD-4F64-4CAC-B5BD-4DB4944F3D08}" dt="2023-02-04T20:46:23.246" v="190" actId="1076"/>
          <ac:picMkLst>
            <pc:docMk/>
            <pc:sldMk cId="3916844778" sldId="278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28.738" v="191" actId="1076"/>
          <ac:picMkLst>
            <pc:docMk/>
            <pc:sldMk cId="3916844778" sldId="278"/>
            <ac:picMk id="9" creationId="{AA17CE61-7E02-41FD-FFC5-2525A2327ABA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3.881" v="268"/>
        <pc:sldMkLst>
          <pc:docMk/>
          <pc:sldMk cId="3726406707" sldId="279"/>
        </pc:sldMkLst>
        <pc:spChg chg="del">
          <ac:chgData name="Thiago Henrique Gomes Panini" userId="cc6a5c77081c362d" providerId="LiveId" clId="{F97895CD-4F64-4CAC-B5BD-4DB4944F3D08}" dt="2023-02-04T20:46:55.318" v="198" actId="478"/>
          <ac:spMkLst>
            <pc:docMk/>
            <pc:sldMk cId="3726406707" sldId="279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6" creationId="{6452B22F-3EA4-9AE3-F785-4E548EBFD8F9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7" creationId="{AAFA838F-A047-76F5-64E1-06493DCD033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0" creationId="{8C933CC0-5310-9C22-578E-DB1BF9638ED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1" creationId="{84DFA1A4-DFF1-DF09-C542-2427CDDBEE2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2" creationId="{77B6F0A7-71CD-DA96-51D8-72D7456DD75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3" creationId="{415A8C07-8AC3-7BAB-97F2-45D1D59B8CA7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4" creationId="{E42FE1DA-0030-AF0F-BC3E-2404F809FB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5" creationId="{57414E22-335E-DF7C-54B0-2B1D11BF1C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6" creationId="{6CAB927F-7E93-5507-3CC5-4979C5B1A1E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7" creationId="{A493E507-20C3-98DB-665E-71C48002CD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8" creationId="{6A73F8F7-DD12-5B04-A811-CFAE9CE062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9" creationId="{5942E01D-F162-634B-4259-6B9E229B5E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0" creationId="{D1883CB1-1985-291B-C133-89E062E5532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1" creationId="{77419BF7-482E-7474-71B0-29219C1DBE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2" creationId="{7788D3A5-9FB2-2B20-ADB7-1A63E3559EF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3" creationId="{ECFEEC38-1407-0825-1F01-996DFE2DA3C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4" creationId="{0B8DA407-65FD-3C61-49A9-067977E042B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5" creationId="{A51DC2E3-C1A3-4ACD-172E-21B613E58B7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6" creationId="{862CC132-FA25-303B-8067-278E853084D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7" creationId="{E0E27A64-73B8-2F81-BE33-0E92DA08F74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8" creationId="{FE57754E-23AF-E112-BF14-C8EA71DA269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9" creationId="{A867A121-01B1-E3DF-E788-A5D9C054F11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0" creationId="{2F782880-C8D1-A8A7-B49F-23AD25DC4D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2" creationId="{777C9F57-E2C7-1014-62CA-2B2DF0076BF4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3" creationId="{EBACC3D6-9EAC-2A66-3A0B-3A6CB152931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4" creationId="{4D924ADE-CB63-776E-4534-81C622A1F2CC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5" creationId="{53907324-3405-ECB3-29EF-B228B274D3F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6" creationId="{6AC21E93-5163-1C0B-D884-C0ED0119E82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7" creationId="{64BEDCD2-E160-F4C6-2E1A-D921B6CE350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8" creationId="{CBA411E3-0D21-5616-8FC4-EEF02B9467C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9" creationId="{017EB8A8-CF1F-D3E7-39D4-3F620C394FC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40" creationId="{14A7FCEE-86B5-8830-5C11-B7B6E3C10FA6}"/>
          </ac:spMkLst>
        </pc:spChg>
        <pc:grpChg chg="add mod">
          <ac:chgData name="Thiago Henrique Gomes Panini" userId="cc6a5c77081c362d" providerId="LiveId" clId="{F97895CD-4F64-4CAC-B5BD-4DB4944F3D08}" dt="2023-02-04T20:46:51.214" v="196" actId="167"/>
          <ac:grpSpMkLst>
            <pc:docMk/>
            <pc:sldMk cId="3726406707" sldId="279"/>
            <ac:grpSpMk id="2" creationId="{69EC6955-AAA9-1721-33AA-248BAA3D02C6}"/>
          </ac:grpSpMkLst>
        </pc:grpChg>
        <pc:grpChg chg="del">
          <ac:chgData name="Thiago Henrique Gomes Panini" userId="cc6a5c77081c362d" providerId="LiveId" clId="{F97895CD-4F64-4CAC-B5BD-4DB4944F3D08}" dt="2023-02-04T20:46:53.545" v="197" actId="478"/>
          <ac:grpSpMkLst>
            <pc:docMk/>
            <pc:sldMk cId="3726406707" sldId="279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8" creationId="{E3BD0A1F-674D-241B-72D5-0E5C27E19101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31" creationId="{CA44F10E-9294-1F7B-5D16-0F37559E52F9}"/>
          </ac:grpSpMkLst>
        </pc:grpChg>
        <pc:picChg chg="ord">
          <ac:chgData name="Thiago Henrique Gomes Panini" userId="cc6a5c77081c362d" providerId="LiveId" clId="{F97895CD-4F64-4CAC-B5BD-4DB4944F3D08}" dt="2023-02-04T20:46:56.836" v="199" actId="167"/>
          <ac:picMkLst>
            <pc:docMk/>
            <pc:sldMk cId="3726406707" sldId="279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49.767" v="195" actId="1076"/>
          <ac:picMkLst>
            <pc:docMk/>
            <pc:sldMk cId="3726406707" sldId="279"/>
            <ac:picMk id="9" creationId="{AD28B4A7-7FDE-6664-FC49-C86DDA9E27A9}"/>
          </ac:picMkLst>
        </pc:picChg>
        <pc:picChg chg="add del mod">
          <ac:chgData name="Thiago Henrique Gomes Panini" userId="cc6a5c77081c362d" providerId="LiveId" clId="{F97895CD-4F64-4CAC-B5BD-4DB4944F3D08}" dt="2023-02-04T20:54:43.881" v="268"/>
          <ac:picMkLst>
            <pc:docMk/>
            <pc:sldMk cId="3726406707" sldId="279"/>
            <ac:picMk id="41" creationId="{352347A2-D976-1D60-5D17-B912D78B95A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5T22:22:26.910" v="403" actId="14100"/>
        <pc:sldMkLst>
          <pc:docMk/>
          <pc:sldMk cId="1734139880" sldId="280"/>
        </pc:sldMkLst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1" creationId="{709E2AC1-2A37-DB80-9A6B-5A028FD61040}"/>
          </ac:spMkLst>
        </pc:spChg>
        <pc:spChg chg="add del mod ord">
          <ac:chgData name="Thiago Henrique Gomes Panini" userId="cc6a5c77081c362d" providerId="LiveId" clId="{F97895CD-4F64-4CAC-B5BD-4DB4944F3D08}" dt="2023-02-04T20:50:35.803" v="217" actId="478"/>
          <ac:spMkLst>
            <pc:docMk/>
            <pc:sldMk cId="1734139880" sldId="280"/>
            <ac:spMk id="2062" creationId="{80E85510-12B5-9B76-FCC4-B366F40FFBE3}"/>
          </ac:spMkLst>
        </pc:spChg>
        <pc:spChg chg="add del mod">
          <ac:chgData name="Thiago Henrique Gomes Panini" userId="cc6a5c77081c362d" providerId="LiveId" clId="{F97895CD-4F64-4CAC-B5BD-4DB4944F3D08}" dt="2023-02-04T20:58:16.135" v="300" actId="478"/>
          <ac:spMkLst>
            <pc:docMk/>
            <pc:sldMk cId="1734139880" sldId="280"/>
            <ac:spMk id="2063" creationId="{2A637A38-74A2-82C6-F609-146125788E28}"/>
          </ac:spMkLst>
        </pc:spChg>
        <pc:spChg chg="add mod ord">
          <ac:chgData name="Thiago Henrique Gomes Panini" userId="cc6a5c77081c362d" providerId="LiveId" clId="{F97895CD-4F64-4CAC-B5BD-4DB4944F3D08}" dt="2023-02-05T22:22:26.910" v="403" actId="14100"/>
          <ac:spMkLst>
            <pc:docMk/>
            <pc:sldMk cId="1734139880" sldId="280"/>
            <ac:spMk id="2068" creationId="{070E2FAD-B2A3-688A-6116-79B46759AF2E}"/>
          </ac:spMkLst>
        </pc:spChg>
        <pc:grpChg chg="del">
          <ac:chgData name="Thiago Henrique Gomes Panini" userId="cc6a5c77081c362d" providerId="LiveId" clId="{F97895CD-4F64-4CAC-B5BD-4DB4944F3D08}" dt="2023-02-04T20:50:08.948" v="209" actId="478"/>
          <ac:grpSpMkLst>
            <pc:docMk/>
            <pc:sldMk cId="1734139880" sldId="280"/>
            <ac:grpSpMk id="2" creationId="{69EC6955-AAA9-1721-33AA-248BAA3D02C6}"/>
          </ac:grpSpMkLst>
        </pc:grpChg>
        <pc:grpChg chg="add 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2052" creationId="{8A54D304-6D8B-B186-C6FD-97B806CC5344}"/>
          </ac:grpSpMkLst>
        </pc:grpChg>
        <pc:picChg chg="del">
          <ac:chgData name="Thiago Henrique Gomes Panini" userId="cc6a5c77081c362d" providerId="LiveId" clId="{F97895CD-4F64-4CAC-B5BD-4DB4944F3D08}" dt="2023-02-04T20:47:07.899" v="202" actId="478"/>
          <ac:picMkLst>
            <pc:docMk/>
            <pc:sldMk cId="1734139880" sldId="280"/>
            <ac:picMk id="3" creationId="{3BB55DE1-6A1E-82F1-CD8B-8FA214412C6F}"/>
          </ac:picMkLst>
        </pc:picChg>
        <pc:picChg chg="add del mod">
          <ac:chgData name="Thiago Henrique Gomes Panini" userId="cc6a5c77081c362d" providerId="LiveId" clId="{F97895CD-4F64-4CAC-B5BD-4DB4944F3D08}" dt="2023-02-04T20:47:11.859" v="204" actId="478"/>
          <ac:picMkLst>
            <pc:docMk/>
            <pc:sldMk cId="1734139880" sldId="280"/>
            <ac:picMk id="5" creationId="{B0AF8108-7A05-76A4-39D5-DE16C652BF81}"/>
          </ac:picMkLst>
        </pc:picChg>
        <pc:picChg chg="mod">
          <ac:chgData name="Thiago Henrique Gomes Panini" userId="cc6a5c77081c362d" providerId="LiveId" clId="{F97895CD-4F64-4CAC-B5BD-4DB4944F3D08}" dt="2023-02-04T20:50:09.274" v="210"/>
          <ac:picMkLst>
            <pc:docMk/>
            <pc:sldMk cId="1734139880" sldId="280"/>
            <ac:picMk id="45" creationId="{94120CF9-EFBE-B7CC-651F-D78C68AE9B31}"/>
          </ac:picMkLst>
        </pc:picChg>
        <pc:picChg chg="add del mod">
          <ac:chgData name="Thiago Henrique Gomes Panini" userId="cc6a5c77081c362d" providerId="LiveId" clId="{F97895CD-4F64-4CAC-B5BD-4DB4944F3D08}" dt="2023-02-04T20:58:14.644" v="299" actId="478"/>
          <ac:picMkLst>
            <pc:docMk/>
            <pc:sldMk cId="1734139880" sldId="280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8:21.630" v="305"/>
          <ac:picMkLst>
            <pc:docMk/>
            <pc:sldMk cId="1734139880" sldId="280"/>
            <ac:picMk id="2065" creationId="{95B55A9A-164D-CC2C-E8D4-ED9416D26B70}"/>
          </ac:picMkLst>
        </pc:picChg>
        <pc:picChg chg="add mod ord modCrop">
          <ac:chgData name="Thiago Henrique Gomes Panini" userId="cc6a5c77081c362d" providerId="LiveId" clId="{F97895CD-4F64-4CAC-B5BD-4DB4944F3D08}" dt="2023-02-04T20:59:08.027" v="317" actId="167"/>
          <ac:picMkLst>
            <pc:docMk/>
            <pc:sldMk cId="1734139880" sldId="280"/>
            <ac:picMk id="2067" creationId="{E8770DEE-1A1D-0EFF-DBF7-DD2E7CB72C4A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55:23.386" v="269" actId="47"/>
        <pc:sldMkLst>
          <pc:docMk/>
          <pc:sldMk cId="1901519529" sldId="281"/>
        </pc:sldMkLst>
        <pc:spChg chg="add mod">
          <ac:chgData name="Thiago Henrique Gomes Panini" userId="cc6a5c77081c362d" providerId="LiveId" clId="{F97895CD-4F64-4CAC-B5BD-4DB4944F3D08}" dt="2023-02-04T20:54:14.034" v="260"/>
          <ac:spMkLst>
            <pc:docMk/>
            <pc:sldMk cId="1901519529" sldId="281"/>
            <ac:spMk id="2" creationId="{4CA93A80-CCA4-13A5-1629-FF603FEAA58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1" creationId="{709E2AC1-2A37-DB80-9A6B-5A028FD61040}"/>
          </ac:spMkLst>
        </pc:spChg>
        <pc:spChg chg="mod ord">
          <ac:chgData name="Thiago Henrique Gomes Panini" userId="cc6a5c77081c362d" providerId="LiveId" clId="{F97895CD-4F64-4CAC-B5BD-4DB4944F3D08}" dt="2023-02-04T20:52:50.653" v="235" actId="167"/>
          <ac:spMkLst>
            <pc:docMk/>
            <pc:sldMk cId="1901519529" sldId="281"/>
            <ac:spMk id="2063" creationId="{2A637A38-74A2-82C6-F609-146125788E28}"/>
          </ac:spMkLst>
        </pc:spChg>
        <pc:grpChg chg="mod">
          <ac:chgData name="Thiago Henrique Gomes Panini" userId="cc6a5c77081c362d" providerId="LiveId" clId="{F97895CD-4F64-4CAC-B5BD-4DB4944F3D08}" dt="2023-02-04T20:54:19.633" v="261" actId="166"/>
          <ac:grpSpMkLst>
            <pc:docMk/>
            <pc:sldMk cId="1901519529" sldId="281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2052" creationId="{8A54D304-6D8B-B186-C6FD-97B806CC5344}"/>
          </ac:grpSpMkLst>
        </pc:grpChg>
        <pc:picChg chg="add mod">
          <ac:chgData name="Thiago Henrique Gomes Panini" userId="cc6a5c77081c362d" providerId="LiveId" clId="{F97895CD-4F64-4CAC-B5BD-4DB4944F3D08}" dt="2023-02-04T20:54:37.231" v="264" actId="1076"/>
          <ac:picMkLst>
            <pc:docMk/>
            <pc:sldMk cId="1901519529" sldId="281"/>
            <ac:picMk id="3" creationId="{209DE745-A102-FBFA-0441-3D1B98E47B97}"/>
          </ac:picMkLst>
        </pc:picChg>
        <pc:picChg chg="mod">
          <ac:chgData name="Thiago Henrique Gomes Panini" userId="cc6a5c77081c362d" providerId="LiveId" clId="{F97895CD-4F64-4CAC-B5BD-4DB4944F3D08}" dt="2023-02-04T20:53:29.514" v="251" actId="1076"/>
          <ac:picMkLst>
            <pc:docMk/>
            <pc:sldMk cId="1901519529" sldId="281"/>
            <ac:picMk id="45" creationId="{94120CF9-EFBE-B7CC-651F-D78C68AE9B31}"/>
          </ac:picMkLst>
        </pc:picChg>
        <pc:picChg chg="del">
          <ac:chgData name="Thiago Henrique Gomes Panini" userId="cc6a5c77081c362d" providerId="LiveId" clId="{F97895CD-4F64-4CAC-B5BD-4DB4944F3D08}" dt="2023-02-04T20:51:45.429" v="225" actId="478"/>
          <ac:picMkLst>
            <pc:docMk/>
            <pc:sldMk cId="1901519529" sldId="281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4:29.798" v="262" actId="21"/>
          <ac:picMkLst>
            <pc:docMk/>
            <pc:sldMk cId="1901519529" sldId="281"/>
            <ac:picMk id="8194" creationId="{5ABB0D0D-DE4F-1D7F-A646-2BC35C3ABB33}"/>
          </ac:picMkLst>
        </pc:picChg>
      </pc:sldChg>
      <pc:sldChg chg="add del">
        <pc:chgData name="Thiago Henrique Gomes Panini" userId="cc6a5c77081c362d" providerId="LiveId" clId="{F97895CD-4F64-4CAC-B5BD-4DB4944F3D08}" dt="2023-02-04T21:04:37.457" v="394" actId="47"/>
        <pc:sldMkLst>
          <pc:docMk/>
          <pc:sldMk cId="2855705482" sldId="281"/>
        </pc:sldMkLst>
      </pc:sldChg>
      <pc:sldChg chg="addSp delSp modSp add del mod">
        <pc:chgData name="Thiago Henrique Gomes Panini" userId="cc6a5c77081c362d" providerId="LiveId" clId="{F97895CD-4F64-4CAC-B5BD-4DB4944F3D08}" dt="2023-02-04T20:55:25.293" v="270" actId="47"/>
        <pc:sldMkLst>
          <pc:docMk/>
          <pc:sldMk cId="1263357967" sldId="282"/>
        </pc:sldMkLst>
        <pc:spChg chg="del">
          <ac:chgData name="Thiago Henrique Gomes Panini" userId="cc6a5c77081c362d" providerId="LiveId" clId="{F97895CD-4F64-4CAC-B5BD-4DB4944F3D08}" dt="2023-02-04T20:53:55.970" v="254" actId="478"/>
          <ac:spMkLst>
            <pc:docMk/>
            <pc:sldMk cId="1263357967" sldId="282"/>
            <ac:spMk id="2063" creationId="{2A637A38-74A2-82C6-F609-146125788E28}"/>
          </ac:spMkLst>
        </pc:spChg>
        <pc:picChg chg="del">
          <ac:chgData name="Thiago Henrique Gomes Panini" userId="cc6a5c77081c362d" providerId="LiveId" clId="{F97895CD-4F64-4CAC-B5BD-4DB4944F3D08}" dt="2023-02-04T20:53:57.756" v="255" actId="478"/>
          <ac:picMkLst>
            <pc:docMk/>
            <pc:sldMk cId="1263357967" sldId="282"/>
            <ac:picMk id="8194" creationId="{5ABB0D0D-DE4F-1D7F-A646-2BC35C3ABB33}"/>
          </ac:picMkLst>
        </pc:picChg>
        <pc:picChg chg="add del mod">
          <ac:chgData name="Thiago Henrique Gomes Panini" userId="cc6a5c77081c362d" providerId="LiveId" clId="{F97895CD-4F64-4CAC-B5BD-4DB4944F3D08}" dt="2023-02-04T20:54:02.811" v="258" actId="478"/>
          <ac:picMkLst>
            <pc:docMk/>
            <pc:sldMk cId="1263357967" sldId="282"/>
            <ac:picMk id="9218" creationId="{61CDEE03-DA47-ECD4-4BD8-CAE2227B4543}"/>
          </ac:picMkLst>
        </pc:picChg>
      </pc:sldChg>
      <pc:sldChg chg="addSp delSp modSp add mod ord">
        <pc:chgData name="Thiago Henrique Gomes Panini" userId="cc6a5c77081c362d" providerId="LiveId" clId="{F97895CD-4F64-4CAC-B5BD-4DB4944F3D08}" dt="2023-02-04T21:02:01.955" v="361" actId="732"/>
        <pc:sldMkLst>
          <pc:docMk/>
          <pc:sldMk cId="1877217694" sldId="282"/>
        </pc:sldMkLst>
        <pc:picChg chg="del">
          <ac:chgData name="Thiago Henrique Gomes Panini" userId="cc6a5c77081c362d" providerId="LiveId" clId="{F97895CD-4F64-4CAC-B5BD-4DB4944F3D08}" dt="2023-02-04T21:01:17.332" v="346" actId="478"/>
          <ac:picMkLst>
            <pc:docMk/>
            <pc:sldMk cId="1877217694" sldId="282"/>
            <ac:picMk id="3" creationId="{3BB55DE1-6A1E-82F1-CD8B-8FA214412C6F}"/>
          </ac:picMkLst>
        </pc:picChg>
        <pc:picChg chg="add mod ord modCrop">
          <ac:chgData name="Thiago Henrique Gomes Panini" userId="cc6a5c77081c362d" providerId="LiveId" clId="{F97895CD-4F64-4CAC-B5BD-4DB4944F3D08}" dt="2023-02-04T21:02:01.955" v="361" actId="732"/>
          <ac:picMkLst>
            <pc:docMk/>
            <pc:sldMk cId="1877217694" sldId="282"/>
            <ac:picMk id="5" creationId="{E0B4EF64-4D75-7B9D-EB32-1DDC2843A9F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8T00:37:53.395" v="467" actId="1076"/>
        <pc:sldMkLst>
          <pc:docMk/>
          <pc:sldMk cId="1289142518" sldId="283"/>
        </pc:sldMkLst>
        <pc:spChg chg="add del mod ord">
          <ac:chgData name="Thiago Henrique Gomes Panini" userId="cc6a5c77081c362d" providerId="LiveId" clId="{F97895CD-4F64-4CAC-B5BD-4DB4944F3D08}" dt="2023-02-05T22:24:38.634" v="439" actId="21"/>
          <ac:spMkLst>
            <pc:docMk/>
            <pc:sldMk cId="1289142518" sldId="283"/>
            <ac:spMk id="3" creationId="{FC6ADF5B-7057-11D0-8F1E-779EAB71AB81}"/>
          </ac:spMkLst>
        </pc:spChg>
        <pc:spChg chg="add mod">
          <ac:chgData name="Thiago Henrique Gomes Panini" userId="cc6a5c77081c362d" providerId="LiveId" clId="{F97895CD-4F64-4CAC-B5BD-4DB4944F3D08}" dt="2023-02-08T00:37:10.072" v="453" actId="14100"/>
          <ac:spMkLst>
            <pc:docMk/>
            <pc:sldMk cId="1289142518" sldId="283"/>
            <ac:spMk id="4" creationId="{9A92D47F-4996-375F-9E58-4076F2A8AB62}"/>
          </ac:spMkLst>
        </pc:spChg>
        <pc:spChg chg="add mod">
          <ac:chgData name="Thiago Henrique Gomes Panini" userId="cc6a5c77081c362d" providerId="LiveId" clId="{F97895CD-4F64-4CAC-B5BD-4DB4944F3D08}" dt="2023-02-08T00:37:15.241" v="455" actId="1076"/>
          <ac:spMkLst>
            <pc:docMk/>
            <pc:sldMk cId="1289142518" sldId="283"/>
            <ac:spMk id="5" creationId="{72D4049E-0126-FA75-EBA7-3E0EB4D305D5}"/>
          </ac:spMkLst>
        </pc:spChg>
        <pc:spChg chg="add mod">
          <ac:chgData name="Thiago Henrique Gomes Panini" userId="cc6a5c77081c362d" providerId="LiveId" clId="{F97895CD-4F64-4CAC-B5BD-4DB4944F3D08}" dt="2023-02-08T00:37:28.178" v="461" actId="207"/>
          <ac:spMkLst>
            <pc:docMk/>
            <pc:sldMk cId="1289142518" sldId="283"/>
            <ac:spMk id="6" creationId="{BFB7D985-88F6-2F94-494E-DF74A19B4DB4}"/>
          </ac:spMkLst>
        </pc:spChg>
        <pc:spChg chg="add mod">
          <ac:chgData name="Thiago Henrique Gomes Panini" userId="cc6a5c77081c362d" providerId="LiveId" clId="{F97895CD-4F64-4CAC-B5BD-4DB4944F3D08}" dt="2023-02-08T00:37:21.823" v="459" actId="1076"/>
          <ac:spMkLst>
            <pc:docMk/>
            <pc:sldMk cId="1289142518" sldId="283"/>
            <ac:spMk id="7" creationId="{39CFE8A0-1328-E323-C967-C366C4394928}"/>
          </ac:spMkLst>
        </pc:spChg>
        <pc:spChg chg="add mod">
          <ac:chgData name="Thiago Henrique Gomes Panini" userId="cc6a5c77081c362d" providerId="LiveId" clId="{F97895CD-4F64-4CAC-B5BD-4DB4944F3D08}" dt="2023-02-08T00:37:34.570" v="463" actId="1076"/>
          <ac:spMkLst>
            <pc:docMk/>
            <pc:sldMk cId="1289142518" sldId="283"/>
            <ac:spMk id="8" creationId="{EFEF25E0-6DC5-6FA9-37F7-880362F495C7}"/>
          </ac:spMkLst>
        </pc:spChg>
        <pc:spChg chg="add mod">
          <ac:chgData name="Thiago Henrique Gomes Panini" userId="cc6a5c77081c362d" providerId="LiveId" clId="{F97895CD-4F64-4CAC-B5BD-4DB4944F3D08}" dt="2023-02-08T00:37:53.395" v="467" actId="1076"/>
          <ac:spMkLst>
            <pc:docMk/>
            <pc:sldMk cId="1289142518" sldId="283"/>
            <ac:spMk id="9" creationId="{7DEB0BE0-6998-9941-D98D-844AB3C907AD}"/>
          </ac:spMkLst>
        </pc:spChg>
        <pc:spChg chg="add mod">
          <ac:chgData name="Thiago Henrique Gomes Panini" userId="cc6a5c77081c362d" providerId="LiveId" clId="{F97895CD-4F64-4CAC-B5BD-4DB4944F3D08}" dt="2023-02-08T00:37:53.395" v="467" actId="1076"/>
          <ac:spMkLst>
            <pc:docMk/>
            <pc:sldMk cId="1289142518" sldId="283"/>
            <ac:spMk id="10" creationId="{8AF89F6C-FA1E-5842-0974-030606183E09}"/>
          </ac:spMkLst>
        </pc:spChg>
        <pc:spChg chg="add mod">
          <ac:chgData name="Thiago Henrique Gomes Panini" userId="cc6a5c77081c362d" providerId="LiveId" clId="{F97895CD-4F64-4CAC-B5BD-4DB4944F3D08}" dt="2023-02-08T00:37:53.395" v="467" actId="1076"/>
          <ac:spMkLst>
            <pc:docMk/>
            <pc:sldMk cId="1289142518" sldId="283"/>
            <ac:spMk id="11" creationId="{D524BC09-0667-9AA1-BC49-C56A556F71EB}"/>
          </ac:spMkLst>
        </pc:spChg>
        <pc:spChg chg="add mod">
          <ac:chgData name="Thiago Henrique Gomes Panini" userId="cc6a5c77081c362d" providerId="LiveId" clId="{F97895CD-4F64-4CAC-B5BD-4DB4944F3D08}" dt="2023-02-08T00:37:53.395" v="467" actId="1076"/>
          <ac:spMkLst>
            <pc:docMk/>
            <pc:sldMk cId="1289142518" sldId="283"/>
            <ac:spMk id="12" creationId="{FBD06AC7-BF4B-D327-A618-64D4055D39DA}"/>
          </ac:spMkLst>
        </pc:spChg>
        <pc:spChg chg="add mod">
          <ac:chgData name="Thiago Henrique Gomes Panini" userId="cc6a5c77081c362d" providerId="LiveId" clId="{F97895CD-4F64-4CAC-B5BD-4DB4944F3D08}" dt="2023-02-08T00:37:53.395" v="467" actId="1076"/>
          <ac:spMkLst>
            <pc:docMk/>
            <pc:sldMk cId="1289142518" sldId="283"/>
            <ac:spMk id="13" creationId="{6D1E8287-ECFA-833C-A08D-693502261273}"/>
          </ac:spMkLst>
        </pc:spChg>
        <pc:spChg chg="del">
          <ac:chgData name="Thiago Henrique Gomes Panini" userId="cc6a5c77081c362d" providerId="LiveId" clId="{F97895CD-4F64-4CAC-B5BD-4DB4944F3D08}" dt="2023-02-05T22:23:52.158" v="431" actId="478"/>
          <ac:spMkLst>
            <pc:docMk/>
            <pc:sldMk cId="1289142518" sldId="283"/>
            <ac:spMk id="122" creationId="{883BADA9-74DB-F4A6-E4B3-FB800A5FDFC6}"/>
          </ac:spMkLst>
        </pc:spChg>
        <pc:grpChg chg="del">
          <ac:chgData name="Thiago Henrique Gomes Panini" userId="cc6a5c77081c362d" providerId="LiveId" clId="{F97895CD-4F64-4CAC-B5BD-4DB4944F3D08}" dt="2023-02-05T22:22:58.090" v="410" actId="478"/>
          <ac:grpSpMkLst>
            <pc:docMk/>
            <pc:sldMk cId="1289142518" sldId="283"/>
            <ac:grpSpMk id="123" creationId="{CA2FE42B-BDFC-E000-06DC-29F4CF207C80}"/>
          </ac:grpSpMkLst>
        </pc:grpChg>
        <pc:picChg chg="add del mod ord modCrop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2" creationId="{1D8D3A93-9625-1E1A-DFCB-FB46D089AFA4}"/>
          </ac:picMkLst>
        </pc:picChg>
        <pc:picChg chg="add mod">
          <ac:chgData name="Thiago Henrique Gomes Panini" userId="cc6a5c77081c362d" providerId="LiveId" clId="{F97895CD-4F64-4CAC-B5BD-4DB4944F3D08}" dt="2023-02-08T00:36:36.304" v="449" actId="14100"/>
          <ac:picMkLst>
            <pc:docMk/>
            <pc:sldMk cId="1289142518" sldId="283"/>
            <ac:picMk id="3" creationId="{BE4C62A8-181C-E036-6C15-E7511006FCED}"/>
          </ac:picMkLst>
        </pc:picChg>
        <pc:picChg chg="add del mod ord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74" creationId="{AAA4C005-C090-3C35-6AE0-9DEB3114E14C}"/>
          </ac:picMkLst>
        </pc:picChg>
        <pc:picChg chg="del topLvl">
          <ac:chgData name="Thiago Henrique Gomes Panini" userId="cc6a5c77081c362d" providerId="LiveId" clId="{F97895CD-4F64-4CAC-B5BD-4DB4944F3D08}" dt="2023-02-05T22:22:58.090" v="410" actId="478"/>
          <ac:picMkLst>
            <pc:docMk/>
            <pc:sldMk cId="1289142518" sldId="283"/>
            <ac:picMk id="116" creationId="{6533C8D8-3B9F-03DF-622E-0E617DEA6421}"/>
          </ac:picMkLst>
        </pc:picChg>
        <pc:picChg chg="del mod topLvl">
          <ac:chgData name="Thiago Henrique Gomes Panini" userId="cc6a5c77081c362d" providerId="LiveId" clId="{F97895CD-4F64-4CAC-B5BD-4DB4944F3D08}" dt="2023-02-05T22:23:38.151" v="427" actId="478"/>
          <ac:picMkLst>
            <pc:docMk/>
            <pc:sldMk cId="1289142518" sldId="283"/>
            <ac:picMk id="118" creationId="{69683EA2-9BDA-B50C-0771-B1A22F00C437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0" creationId="{A5FB561C-979B-B9B3-EE2B-2CE3DF58D0CF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1" creationId="{BE8963F2-2DA0-9FB0-2868-BF4BC1500BD3}"/>
          </ac:picMkLst>
        </pc:picChg>
      </pc:sldChg>
    </pc:docChg>
  </pc:docChgLst>
</pc:chgInfo>
</file>

<file path=ppt/media/image1.png>
</file>

<file path=ppt/media/image10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827E1F5-7855-5D57-FE2E-A8BE19A2E9E8}"/>
              </a:ext>
            </a:extLst>
          </p:cNvPr>
          <p:cNvGrpSpPr/>
          <p:nvPr/>
        </p:nvGrpSpPr>
        <p:grpSpPr>
          <a:xfrm>
            <a:off x="1911069" y="1639341"/>
            <a:ext cx="2414444" cy="2944317"/>
            <a:chOff x="1923769" y="1048156"/>
            <a:chExt cx="2414444" cy="294431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78F15C-E526-C0EB-A7A1-C6D11697C9FC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DD3CC07-E043-0867-E834-014B152C5B78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120718E-E742-94DF-27DB-D2BB044A46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91" name="Google Shape;35601;p55">
                <a:extLst>
                  <a:ext uri="{FF2B5EF4-FFF2-40B4-BE49-F238E27FC236}">
                    <a16:creationId xmlns:a16="http://schemas.microsoft.com/office/drawing/2014/main" id="{A156522F-C2B1-59C8-A839-0B8F20F761B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35635;p55">
                <a:extLst>
                  <a:ext uri="{FF2B5EF4-FFF2-40B4-BE49-F238E27FC236}">
                    <a16:creationId xmlns:a16="http://schemas.microsoft.com/office/drawing/2014/main" id="{BBC74146-4EED-3F1B-4A80-E0426260329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35636;p55">
                <a:extLst>
                  <a:ext uri="{FF2B5EF4-FFF2-40B4-BE49-F238E27FC236}">
                    <a16:creationId xmlns:a16="http://schemas.microsoft.com/office/drawing/2014/main" id="{2C3BD0B6-8905-8603-CAAA-0CCD39DD40D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35637;p55">
                <a:extLst>
                  <a:ext uri="{FF2B5EF4-FFF2-40B4-BE49-F238E27FC236}">
                    <a16:creationId xmlns:a16="http://schemas.microsoft.com/office/drawing/2014/main" id="{04CC8970-AA42-D910-A471-703315228702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35638;p55">
                <a:extLst>
                  <a:ext uri="{FF2B5EF4-FFF2-40B4-BE49-F238E27FC236}">
                    <a16:creationId xmlns:a16="http://schemas.microsoft.com/office/drawing/2014/main" id="{0E043AB6-5DCD-B532-48E8-36D6547F3182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5639;p55">
                <a:extLst>
                  <a:ext uri="{FF2B5EF4-FFF2-40B4-BE49-F238E27FC236}">
                    <a16:creationId xmlns:a16="http://schemas.microsoft.com/office/drawing/2014/main" id="{0F721283-F82A-FB35-71BA-CC0FB3123C27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5640;p55">
                <a:extLst>
                  <a:ext uri="{FF2B5EF4-FFF2-40B4-BE49-F238E27FC236}">
                    <a16:creationId xmlns:a16="http://schemas.microsoft.com/office/drawing/2014/main" id="{C4528A87-15EC-C6FB-28DC-EF1846E8FBD0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35641;p55">
                <a:extLst>
                  <a:ext uri="{FF2B5EF4-FFF2-40B4-BE49-F238E27FC236}">
                    <a16:creationId xmlns:a16="http://schemas.microsoft.com/office/drawing/2014/main" id="{D98BC7B9-BA3A-509D-9ACD-FE5DB9260E33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5642;p55">
                <a:extLst>
                  <a:ext uri="{FF2B5EF4-FFF2-40B4-BE49-F238E27FC236}">
                    <a16:creationId xmlns:a16="http://schemas.microsoft.com/office/drawing/2014/main" id="{B54C5838-4A31-9AD5-804E-B9721951904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35643;p55">
                <a:extLst>
                  <a:ext uri="{FF2B5EF4-FFF2-40B4-BE49-F238E27FC236}">
                    <a16:creationId xmlns:a16="http://schemas.microsoft.com/office/drawing/2014/main" id="{ABCE420E-A55F-D500-E212-60921432AAD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35644;p55">
                <a:extLst>
                  <a:ext uri="{FF2B5EF4-FFF2-40B4-BE49-F238E27FC236}">
                    <a16:creationId xmlns:a16="http://schemas.microsoft.com/office/drawing/2014/main" id="{874C771B-A8EF-9931-EC94-5C6303F189D1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35645;p55">
                <a:extLst>
                  <a:ext uri="{FF2B5EF4-FFF2-40B4-BE49-F238E27FC236}">
                    <a16:creationId xmlns:a16="http://schemas.microsoft.com/office/drawing/2014/main" id="{B35A171C-3C4A-9216-2400-7E5C0ACA2EAC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35646;p55">
                <a:extLst>
                  <a:ext uri="{FF2B5EF4-FFF2-40B4-BE49-F238E27FC236}">
                    <a16:creationId xmlns:a16="http://schemas.microsoft.com/office/drawing/2014/main" id="{AD8C5AF8-1C2C-87B3-66E3-847E0D854930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35647;p55">
                <a:extLst>
                  <a:ext uri="{FF2B5EF4-FFF2-40B4-BE49-F238E27FC236}">
                    <a16:creationId xmlns:a16="http://schemas.microsoft.com/office/drawing/2014/main" id="{E52365EC-10B3-3D8C-35FE-5B0C6492152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35648;p55">
                <a:extLst>
                  <a:ext uri="{FF2B5EF4-FFF2-40B4-BE49-F238E27FC236}">
                    <a16:creationId xmlns:a16="http://schemas.microsoft.com/office/drawing/2014/main" id="{6A1195F8-6931-7DC2-06D5-BFD8426E9CE5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35649;p55">
                <a:extLst>
                  <a:ext uri="{FF2B5EF4-FFF2-40B4-BE49-F238E27FC236}">
                    <a16:creationId xmlns:a16="http://schemas.microsoft.com/office/drawing/2014/main" id="{1649BC4C-DC02-6535-B3A7-5AA4A2C2E52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35650;p55">
                <a:extLst>
                  <a:ext uri="{FF2B5EF4-FFF2-40B4-BE49-F238E27FC236}">
                    <a16:creationId xmlns:a16="http://schemas.microsoft.com/office/drawing/2014/main" id="{F4AC9CCA-7FBE-9C67-D4EE-D3FE441658C6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35651;p55">
                <a:extLst>
                  <a:ext uri="{FF2B5EF4-FFF2-40B4-BE49-F238E27FC236}">
                    <a16:creationId xmlns:a16="http://schemas.microsoft.com/office/drawing/2014/main" id="{F0D126C0-8935-00AB-5849-D32954E62B2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35652;p55">
                <a:extLst>
                  <a:ext uri="{FF2B5EF4-FFF2-40B4-BE49-F238E27FC236}">
                    <a16:creationId xmlns:a16="http://schemas.microsoft.com/office/drawing/2014/main" id="{A9E1DFA4-D73C-51C6-A95A-20547FCB5A2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35648;p55">
                <a:extLst>
                  <a:ext uri="{FF2B5EF4-FFF2-40B4-BE49-F238E27FC236}">
                    <a16:creationId xmlns:a16="http://schemas.microsoft.com/office/drawing/2014/main" id="{ED8903FC-A0B6-726F-922C-F4072B364105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35648;p55">
                <a:extLst>
                  <a:ext uri="{FF2B5EF4-FFF2-40B4-BE49-F238E27FC236}">
                    <a16:creationId xmlns:a16="http://schemas.microsoft.com/office/drawing/2014/main" id="{D0BF0BD5-A26A-47AB-610E-7B47E32FC135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12" name="Google Shape;2897;p34">
                <a:extLst>
                  <a:ext uri="{FF2B5EF4-FFF2-40B4-BE49-F238E27FC236}">
                    <a16:creationId xmlns:a16="http://schemas.microsoft.com/office/drawing/2014/main" id="{04ADD8B9-0372-1189-82AE-7F378E385FF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13" name="Google Shape;2899;p34">
                  <a:extLst>
                    <a:ext uri="{FF2B5EF4-FFF2-40B4-BE49-F238E27FC236}">
                      <a16:creationId xmlns:a16="http://schemas.microsoft.com/office/drawing/2014/main" id="{37E06D03-54D8-3DDC-73A1-8707032CB44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2900;p34">
                  <a:extLst>
                    <a:ext uri="{FF2B5EF4-FFF2-40B4-BE49-F238E27FC236}">
                      <a16:creationId xmlns:a16="http://schemas.microsoft.com/office/drawing/2014/main" id="{6AD32C5A-1817-4A31-7070-013E706075A1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2901;p34">
                  <a:extLst>
                    <a:ext uri="{FF2B5EF4-FFF2-40B4-BE49-F238E27FC236}">
                      <a16:creationId xmlns:a16="http://schemas.microsoft.com/office/drawing/2014/main" id="{42C43214-D238-B532-26FA-2E952E8C778B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2902;p34">
                  <a:extLst>
                    <a:ext uri="{FF2B5EF4-FFF2-40B4-BE49-F238E27FC236}">
                      <a16:creationId xmlns:a16="http://schemas.microsoft.com/office/drawing/2014/main" id="{6341F5F1-1E7B-BC17-2FAC-287F4CCE1072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7" name="Google Shape;2903;p34">
                  <a:extLst>
                    <a:ext uri="{FF2B5EF4-FFF2-40B4-BE49-F238E27FC236}">
                      <a16:creationId xmlns:a16="http://schemas.microsoft.com/office/drawing/2014/main" id="{777C89B7-D25F-7F8D-262E-94FC4BB6E5D3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2904;p34">
                  <a:extLst>
                    <a:ext uri="{FF2B5EF4-FFF2-40B4-BE49-F238E27FC236}">
                      <a16:creationId xmlns:a16="http://schemas.microsoft.com/office/drawing/2014/main" id="{08FBDDD4-6581-5074-09A4-5450D315520B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2905;p34">
                  <a:extLst>
                    <a:ext uri="{FF2B5EF4-FFF2-40B4-BE49-F238E27FC236}">
                      <a16:creationId xmlns:a16="http://schemas.microsoft.com/office/drawing/2014/main" id="{EFAC663D-9D5B-609D-63DB-ECB233747DCB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2906;p34">
                  <a:extLst>
                    <a:ext uri="{FF2B5EF4-FFF2-40B4-BE49-F238E27FC236}">
                      <a16:creationId xmlns:a16="http://schemas.microsoft.com/office/drawing/2014/main" id="{87DD1B13-2845-D62F-E8C9-B802A24C6E08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2907;p34">
                  <a:extLst>
                    <a:ext uri="{FF2B5EF4-FFF2-40B4-BE49-F238E27FC236}">
                      <a16:creationId xmlns:a16="http://schemas.microsoft.com/office/drawing/2014/main" id="{6ADC47E8-840A-4079-75DB-2943824C253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2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EBEFC07E-E8CA-3819-A89F-01F7A6DDAE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119A787F-116E-5EAC-9523-980520474AD9}"/>
              </a:ext>
            </a:extLst>
          </p:cNvPr>
          <p:cNvGrpSpPr/>
          <p:nvPr/>
        </p:nvGrpSpPr>
        <p:grpSpPr>
          <a:xfrm>
            <a:off x="7892328" y="1641456"/>
            <a:ext cx="2414444" cy="2944317"/>
            <a:chOff x="1923769" y="1048156"/>
            <a:chExt cx="2414444" cy="2944317"/>
          </a:xfrm>
        </p:grpSpPr>
        <p:sp>
          <p:nvSpPr>
            <p:cNvPr id="1067" name="TextBox 1066">
              <a:extLst>
                <a:ext uri="{FF2B5EF4-FFF2-40B4-BE49-F238E27FC236}">
                  <a16:creationId xmlns:a16="http://schemas.microsoft.com/office/drawing/2014/main" id="{98FE8A60-31CA-85FE-2041-99C04E5C3FAE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338E7C07-42C5-9541-71C7-E489BEA7CED1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8BA46417-F4E2-F0B4-A443-E1402ECD3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71" name="Google Shape;35601;p55">
                <a:extLst>
                  <a:ext uri="{FF2B5EF4-FFF2-40B4-BE49-F238E27FC236}">
                    <a16:creationId xmlns:a16="http://schemas.microsoft.com/office/drawing/2014/main" id="{09A1E48C-47E6-B72D-412F-9E68026E3566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35635;p55">
                <a:extLst>
                  <a:ext uri="{FF2B5EF4-FFF2-40B4-BE49-F238E27FC236}">
                    <a16:creationId xmlns:a16="http://schemas.microsoft.com/office/drawing/2014/main" id="{5E3D2D8B-7E81-B575-4842-E6E6CD236370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35636;p55">
                <a:extLst>
                  <a:ext uri="{FF2B5EF4-FFF2-40B4-BE49-F238E27FC236}">
                    <a16:creationId xmlns:a16="http://schemas.microsoft.com/office/drawing/2014/main" id="{1613BD70-FE87-C3FB-C054-A6638A19F9EF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35637;p55">
                <a:extLst>
                  <a:ext uri="{FF2B5EF4-FFF2-40B4-BE49-F238E27FC236}">
                    <a16:creationId xmlns:a16="http://schemas.microsoft.com/office/drawing/2014/main" id="{621F3B84-3952-5D35-0161-6A3C1834CFC9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35638;p55">
                <a:extLst>
                  <a:ext uri="{FF2B5EF4-FFF2-40B4-BE49-F238E27FC236}">
                    <a16:creationId xmlns:a16="http://schemas.microsoft.com/office/drawing/2014/main" id="{CB0B1B04-7B59-3B11-BEAD-2070984EF38D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35639;p55">
                <a:extLst>
                  <a:ext uri="{FF2B5EF4-FFF2-40B4-BE49-F238E27FC236}">
                    <a16:creationId xmlns:a16="http://schemas.microsoft.com/office/drawing/2014/main" id="{465FD9E4-05A9-3B5A-0576-BBD389B254DE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35640;p55">
                <a:extLst>
                  <a:ext uri="{FF2B5EF4-FFF2-40B4-BE49-F238E27FC236}">
                    <a16:creationId xmlns:a16="http://schemas.microsoft.com/office/drawing/2014/main" id="{66659841-CE2A-F5BC-C30D-B80BE175BBCC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35641;p55">
                <a:extLst>
                  <a:ext uri="{FF2B5EF4-FFF2-40B4-BE49-F238E27FC236}">
                    <a16:creationId xmlns:a16="http://schemas.microsoft.com/office/drawing/2014/main" id="{039313E5-43A3-AFFE-D602-4FB093265102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35642;p55">
                <a:extLst>
                  <a:ext uri="{FF2B5EF4-FFF2-40B4-BE49-F238E27FC236}">
                    <a16:creationId xmlns:a16="http://schemas.microsoft.com/office/drawing/2014/main" id="{79181856-1217-9B45-99CC-9CCC11222A2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35643;p55">
                <a:extLst>
                  <a:ext uri="{FF2B5EF4-FFF2-40B4-BE49-F238E27FC236}">
                    <a16:creationId xmlns:a16="http://schemas.microsoft.com/office/drawing/2014/main" id="{268D90D0-7AE0-E4F0-91FA-44056A3E839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35644;p55">
                <a:extLst>
                  <a:ext uri="{FF2B5EF4-FFF2-40B4-BE49-F238E27FC236}">
                    <a16:creationId xmlns:a16="http://schemas.microsoft.com/office/drawing/2014/main" id="{AA47DB4B-83CD-455C-B556-FB2BFE8617AC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35645;p55">
                <a:extLst>
                  <a:ext uri="{FF2B5EF4-FFF2-40B4-BE49-F238E27FC236}">
                    <a16:creationId xmlns:a16="http://schemas.microsoft.com/office/drawing/2014/main" id="{34330427-0D93-919D-5BD3-5AD98B8CEC77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35646;p55">
                <a:extLst>
                  <a:ext uri="{FF2B5EF4-FFF2-40B4-BE49-F238E27FC236}">
                    <a16:creationId xmlns:a16="http://schemas.microsoft.com/office/drawing/2014/main" id="{2F555F77-BD16-5BDB-EF93-B4316CD979EE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35647;p55">
                <a:extLst>
                  <a:ext uri="{FF2B5EF4-FFF2-40B4-BE49-F238E27FC236}">
                    <a16:creationId xmlns:a16="http://schemas.microsoft.com/office/drawing/2014/main" id="{F3D992BD-E4EA-EC4A-1160-6EBCE58ECB59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35648;p55">
                <a:extLst>
                  <a:ext uri="{FF2B5EF4-FFF2-40B4-BE49-F238E27FC236}">
                    <a16:creationId xmlns:a16="http://schemas.microsoft.com/office/drawing/2014/main" id="{593C0E62-A63A-4346-C066-6929A3A94E6C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35649;p55">
                <a:extLst>
                  <a:ext uri="{FF2B5EF4-FFF2-40B4-BE49-F238E27FC236}">
                    <a16:creationId xmlns:a16="http://schemas.microsoft.com/office/drawing/2014/main" id="{5D1DB0E0-BC54-31EB-D7E1-2A1C0E609B22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35650;p55">
                <a:extLst>
                  <a:ext uri="{FF2B5EF4-FFF2-40B4-BE49-F238E27FC236}">
                    <a16:creationId xmlns:a16="http://schemas.microsoft.com/office/drawing/2014/main" id="{33AAAAA2-581E-037B-3730-143A75ACCC0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35651;p55">
                <a:extLst>
                  <a:ext uri="{FF2B5EF4-FFF2-40B4-BE49-F238E27FC236}">
                    <a16:creationId xmlns:a16="http://schemas.microsoft.com/office/drawing/2014/main" id="{3155BFA5-E412-742C-7411-73BBA5BE554B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35652;p55">
                <a:extLst>
                  <a:ext uri="{FF2B5EF4-FFF2-40B4-BE49-F238E27FC236}">
                    <a16:creationId xmlns:a16="http://schemas.microsoft.com/office/drawing/2014/main" id="{C36D1990-CD35-3CA3-ECD6-8D99E0D9307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35648;p55">
                <a:extLst>
                  <a:ext uri="{FF2B5EF4-FFF2-40B4-BE49-F238E27FC236}">
                    <a16:creationId xmlns:a16="http://schemas.microsoft.com/office/drawing/2014/main" id="{6CE66C12-7514-7D93-D0D0-560F36D57D4A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35648;p55">
                <a:extLst>
                  <a:ext uri="{FF2B5EF4-FFF2-40B4-BE49-F238E27FC236}">
                    <a16:creationId xmlns:a16="http://schemas.microsoft.com/office/drawing/2014/main" id="{BB713230-CBE1-CBB1-7F29-0EC46101E2F2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092" name="Google Shape;2897;p34">
                <a:extLst>
                  <a:ext uri="{FF2B5EF4-FFF2-40B4-BE49-F238E27FC236}">
                    <a16:creationId xmlns:a16="http://schemas.microsoft.com/office/drawing/2014/main" id="{DD2711F0-ED73-C651-FBD1-EB13431B699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093" name="Google Shape;2899;p34">
                  <a:extLst>
                    <a:ext uri="{FF2B5EF4-FFF2-40B4-BE49-F238E27FC236}">
                      <a16:creationId xmlns:a16="http://schemas.microsoft.com/office/drawing/2014/main" id="{28F4E9F0-6851-88B6-2A35-A283C3D25E19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2900;p34">
                  <a:extLst>
                    <a:ext uri="{FF2B5EF4-FFF2-40B4-BE49-F238E27FC236}">
                      <a16:creationId xmlns:a16="http://schemas.microsoft.com/office/drawing/2014/main" id="{955444F5-3DCF-61F4-F9BA-815B0E9DD4C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2901;p34">
                  <a:extLst>
                    <a:ext uri="{FF2B5EF4-FFF2-40B4-BE49-F238E27FC236}">
                      <a16:creationId xmlns:a16="http://schemas.microsoft.com/office/drawing/2014/main" id="{A014EB76-EA0F-55E2-CC82-D53224AECC39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2902;p34">
                  <a:extLst>
                    <a:ext uri="{FF2B5EF4-FFF2-40B4-BE49-F238E27FC236}">
                      <a16:creationId xmlns:a16="http://schemas.microsoft.com/office/drawing/2014/main" id="{6A3F0DE4-348B-B149-C60A-466FA0DCF045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97" name="Google Shape;2903;p34">
                  <a:extLst>
                    <a:ext uri="{FF2B5EF4-FFF2-40B4-BE49-F238E27FC236}">
                      <a16:creationId xmlns:a16="http://schemas.microsoft.com/office/drawing/2014/main" id="{8E200142-510B-1CC8-4E23-8D7925E48CA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2904;p34">
                  <a:extLst>
                    <a:ext uri="{FF2B5EF4-FFF2-40B4-BE49-F238E27FC236}">
                      <a16:creationId xmlns:a16="http://schemas.microsoft.com/office/drawing/2014/main" id="{D0B7B477-4E7F-B5CE-2C51-17513E9DEAFD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2905;p34">
                  <a:extLst>
                    <a:ext uri="{FF2B5EF4-FFF2-40B4-BE49-F238E27FC236}">
                      <a16:creationId xmlns:a16="http://schemas.microsoft.com/office/drawing/2014/main" id="{4CC60ED8-D5D9-859E-2E98-3E6A06B329A9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2906;p34">
                  <a:extLst>
                    <a:ext uri="{FF2B5EF4-FFF2-40B4-BE49-F238E27FC236}">
                      <a16:creationId xmlns:a16="http://schemas.microsoft.com/office/drawing/2014/main" id="{5C1640C5-DD75-EBAF-5E9F-F865BECF2DB6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2907;p34">
                  <a:extLst>
                    <a:ext uri="{FF2B5EF4-FFF2-40B4-BE49-F238E27FC236}">
                      <a16:creationId xmlns:a16="http://schemas.microsoft.com/office/drawing/2014/main" id="{C39E6B2F-9B02-AC7E-60D9-2CB7DB8FF3B3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070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89B3EAA-9D69-460A-7E09-550FEEF543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pace ship in space&#10;&#10;Description automatically generated with medium confidence">
            <a:extLst>
              <a:ext uri="{FF2B5EF4-FFF2-40B4-BE49-F238E27FC236}">
                <a16:creationId xmlns:a16="http://schemas.microsoft.com/office/drawing/2014/main" id="{444C94E2-B045-C441-9841-EDECB5184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" b="6735"/>
          <a:stretch/>
        </p:blipFill>
        <p:spPr>
          <a:xfrm>
            <a:off x="0" y="0"/>
            <a:ext cx="12191999" cy="68523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7F32947-F8C3-DB6E-67D1-D32E1332BA2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092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uple of blue vases sit in front of a window&#10;&#10;Description automatically generated with medium confidence">
            <a:extLst>
              <a:ext uri="{FF2B5EF4-FFF2-40B4-BE49-F238E27FC236}">
                <a16:creationId xmlns:a16="http://schemas.microsoft.com/office/drawing/2014/main" id="{BAA15359-DB7D-B87D-7661-A09C854DD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8E5E63-9D85-1846-1818-BE429264842B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726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69103F-75CE-5797-6167-4D00157319E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4364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640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Picture 2066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E8770DEE-1A1D-0EFF-DBF7-DD2E7CB7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91"/>
          <a:stretch/>
        </p:blipFill>
        <p:spPr>
          <a:xfrm>
            <a:off x="0" y="-92709"/>
            <a:ext cx="12192000" cy="6950709"/>
          </a:xfrm>
          <a:prstGeom prst="rect">
            <a:avLst/>
          </a:prstGeom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070E2FAD-B2A3-688A-6116-79B46759AF2E}"/>
              </a:ext>
            </a:extLst>
          </p:cNvPr>
          <p:cNvSpPr/>
          <p:nvPr/>
        </p:nvSpPr>
        <p:spPr>
          <a:xfrm>
            <a:off x="-21820" y="5650"/>
            <a:ext cx="12013795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4427A0-DBDA-5BF3-0D84-638D97F7FBA8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3C69A9-480E-553E-63AB-DA0633FAC3BD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BE2E0F-0CCE-CCC5-FBA7-CC19B89533F3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81D7C5C-90C1-FF37-C99A-FF32556FBB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46" name="Google Shape;35601;p55">
                <a:extLst>
                  <a:ext uri="{FF2B5EF4-FFF2-40B4-BE49-F238E27FC236}">
                    <a16:creationId xmlns:a16="http://schemas.microsoft.com/office/drawing/2014/main" id="{1C99335D-1864-B27F-7796-D6E086642038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5;p55">
                <a:extLst>
                  <a:ext uri="{FF2B5EF4-FFF2-40B4-BE49-F238E27FC236}">
                    <a16:creationId xmlns:a16="http://schemas.microsoft.com/office/drawing/2014/main" id="{39D07370-EBDA-0B8A-8EAC-2DDDE83CC96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6;p55">
                <a:extLst>
                  <a:ext uri="{FF2B5EF4-FFF2-40B4-BE49-F238E27FC236}">
                    <a16:creationId xmlns:a16="http://schemas.microsoft.com/office/drawing/2014/main" id="{CB26E079-AD30-D699-48E4-38A22D329E32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37;p55">
                <a:extLst>
                  <a:ext uri="{FF2B5EF4-FFF2-40B4-BE49-F238E27FC236}">
                    <a16:creationId xmlns:a16="http://schemas.microsoft.com/office/drawing/2014/main" id="{393D28F3-C7E6-AED4-5A68-07EE8B2541F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38;p55">
                <a:extLst>
                  <a:ext uri="{FF2B5EF4-FFF2-40B4-BE49-F238E27FC236}">
                    <a16:creationId xmlns:a16="http://schemas.microsoft.com/office/drawing/2014/main" id="{1E2E2210-B732-4344-FB1A-501D286CFD6B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39;p55">
                <a:extLst>
                  <a:ext uri="{FF2B5EF4-FFF2-40B4-BE49-F238E27FC236}">
                    <a16:creationId xmlns:a16="http://schemas.microsoft.com/office/drawing/2014/main" id="{0B0E6FCB-D527-14EB-E080-19A274AE0586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0;p55">
                <a:extLst>
                  <a:ext uri="{FF2B5EF4-FFF2-40B4-BE49-F238E27FC236}">
                    <a16:creationId xmlns:a16="http://schemas.microsoft.com/office/drawing/2014/main" id="{CD550963-C23E-D193-63C2-5105B55064CE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1;p55">
                <a:extLst>
                  <a:ext uri="{FF2B5EF4-FFF2-40B4-BE49-F238E27FC236}">
                    <a16:creationId xmlns:a16="http://schemas.microsoft.com/office/drawing/2014/main" id="{B49E6853-F8BA-DE96-A73E-3882C7D0934B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2;p55">
                <a:extLst>
                  <a:ext uri="{FF2B5EF4-FFF2-40B4-BE49-F238E27FC236}">
                    <a16:creationId xmlns:a16="http://schemas.microsoft.com/office/drawing/2014/main" id="{6C487840-A310-57E6-2062-CD18813B301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3;p55">
                <a:extLst>
                  <a:ext uri="{FF2B5EF4-FFF2-40B4-BE49-F238E27FC236}">
                    <a16:creationId xmlns:a16="http://schemas.microsoft.com/office/drawing/2014/main" id="{87841A40-5AF8-CCC3-275E-750A4B311617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4;p55">
                <a:extLst>
                  <a:ext uri="{FF2B5EF4-FFF2-40B4-BE49-F238E27FC236}">
                    <a16:creationId xmlns:a16="http://schemas.microsoft.com/office/drawing/2014/main" id="{65505AD8-890D-D110-21EA-66C0FA17220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5;p55">
                <a:extLst>
                  <a:ext uri="{FF2B5EF4-FFF2-40B4-BE49-F238E27FC236}">
                    <a16:creationId xmlns:a16="http://schemas.microsoft.com/office/drawing/2014/main" id="{E5365302-C9E8-8979-B443-293DA3CF542D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6;p55">
                <a:extLst>
                  <a:ext uri="{FF2B5EF4-FFF2-40B4-BE49-F238E27FC236}">
                    <a16:creationId xmlns:a16="http://schemas.microsoft.com/office/drawing/2014/main" id="{C486F1C3-CDA1-B9C8-BED8-B7F24350B6B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7;p55">
                <a:extLst>
                  <a:ext uri="{FF2B5EF4-FFF2-40B4-BE49-F238E27FC236}">
                    <a16:creationId xmlns:a16="http://schemas.microsoft.com/office/drawing/2014/main" id="{9D9280DD-7C49-45D6-14C6-B51BC904050C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8;p55">
                <a:extLst>
                  <a:ext uri="{FF2B5EF4-FFF2-40B4-BE49-F238E27FC236}">
                    <a16:creationId xmlns:a16="http://schemas.microsoft.com/office/drawing/2014/main" id="{B9905E77-60C8-08BE-C850-8FCDDDB00BB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9;p55">
                <a:extLst>
                  <a:ext uri="{FF2B5EF4-FFF2-40B4-BE49-F238E27FC236}">
                    <a16:creationId xmlns:a16="http://schemas.microsoft.com/office/drawing/2014/main" id="{F16D6C5C-AEF6-EDCF-43C9-D601EAEF0AE9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50;p55">
                <a:extLst>
                  <a:ext uri="{FF2B5EF4-FFF2-40B4-BE49-F238E27FC236}">
                    <a16:creationId xmlns:a16="http://schemas.microsoft.com/office/drawing/2014/main" id="{07BC47D1-19D9-BC88-F3DB-D01610DE0AF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51;p55">
                <a:extLst>
                  <a:ext uri="{FF2B5EF4-FFF2-40B4-BE49-F238E27FC236}">
                    <a16:creationId xmlns:a16="http://schemas.microsoft.com/office/drawing/2014/main" id="{38F257FC-BBCC-C136-2FA1-28D393594A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35652;p55">
                <a:extLst>
                  <a:ext uri="{FF2B5EF4-FFF2-40B4-BE49-F238E27FC236}">
                    <a16:creationId xmlns:a16="http://schemas.microsoft.com/office/drawing/2014/main" id="{6F1B2AA7-13F7-19D1-6BAD-D6DA7392336A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35648;p55">
                <a:extLst>
                  <a:ext uri="{FF2B5EF4-FFF2-40B4-BE49-F238E27FC236}">
                    <a16:creationId xmlns:a16="http://schemas.microsoft.com/office/drawing/2014/main" id="{72CA8603-A2E6-91B8-F3F1-C109A36E616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35648;p55">
                <a:extLst>
                  <a:ext uri="{FF2B5EF4-FFF2-40B4-BE49-F238E27FC236}">
                    <a16:creationId xmlns:a16="http://schemas.microsoft.com/office/drawing/2014/main" id="{73D8FE1E-BDEB-BB59-CC9C-FE4A524A59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052" name="Google Shape;2897;p34">
                <a:extLst>
                  <a:ext uri="{FF2B5EF4-FFF2-40B4-BE49-F238E27FC236}">
                    <a16:creationId xmlns:a16="http://schemas.microsoft.com/office/drawing/2014/main" id="{8A54D304-6D8B-B186-C6FD-97B806CC53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2053" name="Google Shape;2899;p34">
                  <a:extLst>
                    <a:ext uri="{FF2B5EF4-FFF2-40B4-BE49-F238E27FC236}">
                      <a16:creationId xmlns:a16="http://schemas.microsoft.com/office/drawing/2014/main" id="{3DAD02FA-E2D5-000B-65CC-21BEE6AF41D1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900;p34">
                  <a:extLst>
                    <a:ext uri="{FF2B5EF4-FFF2-40B4-BE49-F238E27FC236}">
                      <a16:creationId xmlns:a16="http://schemas.microsoft.com/office/drawing/2014/main" id="{F6C20D9E-AB1C-2CA6-DDB2-57CA204D7D46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901;p34">
                  <a:extLst>
                    <a:ext uri="{FF2B5EF4-FFF2-40B4-BE49-F238E27FC236}">
                      <a16:creationId xmlns:a16="http://schemas.microsoft.com/office/drawing/2014/main" id="{CDE9A0BF-82DD-F9D6-DF61-A4035E7494FA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902;p34">
                  <a:extLst>
                    <a:ext uri="{FF2B5EF4-FFF2-40B4-BE49-F238E27FC236}">
                      <a16:creationId xmlns:a16="http://schemas.microsoft.com/office/drawing/2014/main" id="{05DC581D-C880-3DBE-CF0E-F14E2714E577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57" name="Google Shape;2903;p34">
                  <a:extLst>
                    <a:ext uri="{FF2B5EF4-FFF2-40B4-BE49-F238E27FC236}">
                      <a16:creationId xmlns:a16="http://schemas.microsoft.com/office/drawing/2014/main" id="{230DB483-D03E-D4B6-5E8A-EA37762F149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904;p34">
                  <a:extLst>
                    <a:ext uri="{FF2B5EF4-FFF2-40B4-BE49-F238E27FC236}">
                      <a16:creationId xmlns:a16="http://schemas.microsoft.com/office/drawing/2014/main" id="{092CB4E6-3B4F-A45D-7B5F-7A020791BE1A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905;p34">
                  <a:extLst>
                    <a:ext uri="{FF2B5EF4-FFF2-40B4-BE49-F238E27FC236}">
                      <a16:creationId xmlns:a16="http://schemas.microsoft.com/office/drawing/2014/main" id="{F07CB3ED-D011-B670-1FCC-F1BF24AA61D8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906;p34">
                  <a:extLst>
                    <a:ext uri="{FF2B5EF4-FFF2-40B4-BE49-F238E27FC236}">
                      <a16:creationId xmlns:a16="http://schemas.microsoft.com/office/drawing/2014/main" id="{E8810006-924A-3B41-D073-9BB1B4C05B39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907;p34">
                  <a:extLst>
                    <a:ext uri="{FF2B5EF4-FFF2-40B4-BE49-F238E27FC236}">
                      <a16:creationId xmlns:a16="http://schemas.microsoft.com/office/drawing/2014/main" id="{709E2AC1-2A37-DB80-9A6B-5A028FD61040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94120CF9-EFBE-B7CC-651F-D78C68AE9B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413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E0B4EF64-4D75-7B9D-EB32-1DDC2843A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3" b="191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7721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A2FE42B-BDFC-E000-06DC-29F4CF207C80}"/>
              </a:ext>
            </a:extLst>
          </p:cNvPr>
          <p:cNvGrpSpPr/>
          <p:nvPr/>
        </p:nvGrpSpPr>
        <p:grpSpPr>
          <a:xfrm>
            <a:off x="-19050" y="495300"/>
            <a:ext cx="12211050" cy="2895600"/>
            <a:chOff x="-19050" y="495300"/>
            <a:chExt cx="12211050" cy="2895600"/>
          </a:xfrm>
        </p:grpSpPr>
        <p:pic>
          <p:nvPicPr>
            <p:cNvPr id="116" name="Picture 115" descr="A bright light in space&#10;&#10;Description automatically generated with low confidence">
              <a:extLst>
                <a:ext uri="{FF2B5EF4-FFF2-40B4-BE49-F238E27FC236}">
                  <a16:creationId xmlns:a16="http://schemas.microsoft.com/office/drawing/2014/main" id="{6533C8D8-3B9F-03DF-622E-0E617DEA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2" b="34409"/>
            <a:stretch/>
          </p:blipFill>
          <p:spPr>
            <a:xfrm>
              <a:off x="-19050" y="495300"/>
              <a:ext cx="12211050" cy="28956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69683EA2-9BDA-B50C-0771-B1A22F00C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3428" y="852452"/>
              <a:ext cx="2205143" cy="248760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376AE25-8A13-7C2F-5BD1-731D4E19CE67}"/>
              </a:ext>
            </a:extLst>
          </p:cNvPr>
          <p:cNvGrpSpPr/>
          <p:nvPr/>
        </p:nvGrpSpPr>
        <p:grpSpPr>
          <a:xfrm>
            <a:off x="-21820" y="3697204"/>
            <a:ext cx="12213820" cy="2885859"/>
            <a:chOff x="-21820" y="3697204"/>
            <a:chExt cx="12213820" cy="2885859"/>
          </a:xfrm>
        </p:grpSpPr>
        <p:pic>
          <p:nvPicPr>
            <p:cNvPr id="78" name="Picture 77" descr="A picture containing outdoor object, night sky&#10;&#10;Description automatically generated">
              <a:extLst>
                <a:ext uri="{FF2B5EF4-FFF2-40B4-BE49-F238E27FC236}">
                  <a16:creationId xmlns:a16="http://schemas.microsoft.com/office/drawing/2014/main" id="{083CB846-26C9-33B3-F48E-B2FBE0DB0B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259" b="41896"/>
            <a:stretch/>
          </p:blipFill>
          <p:spPr>
            <a:xfrm>
              <a:off x="-21820" y="3697204"/>
              <a:ext cx="12213820" cy="2885859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B4EF666-0093-865C-6372-C5D6CACB176A}"/>
                </a:ext>
              </a:extLst>
            </p:cNvPr>
            <p:cNvSpPr/>
            <p:nvPr/>
          </p:nvSpPr>
          <p:spPr>
            <a:xfrm>
              <a:off x="-21820" y="3697204"/>
              <a:ext cx="12211050" cy="2885859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126E753-B9C3-5D2E-EB0A-ECB441BAE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12478" y="4054356"/>
              <a:ext cx="2205143" cy="248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4C62A8-181C-E036-6C15-E7511006F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79" y="2751826"/>
            <a:ext cx="11677679" cy="13553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92D47F-4996-375F-9E58-4076F2A8AB62}"/>
              </a:ext>
            </a:extLst>
          </p:cNvPr>
          <p:cNvSpPr/>
          <p:nvPr/>
        </p:nvSpPr>
        <p:spPr>
          <a:xfrm>
            <a:off x="1457864" y="3045125"/>
            <a:ext cx="741872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D4049E-0126-FA75-EBA7-3E0EB4D305D5}"/>
              </a:ext>
            </a:extLst>
          </p:cNvPr>
          <p:cNvSpPr/>
          <p:nvPr/>
        </p:nvSpPr>
        <p:spPr>
          <a:xfrm>
            <a:off x="1457864" y="3463984"/>
            <a:ext cx="741872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B7D985-88F6-2F94-494E-DF74A19B4DB4}"/>
              </a:ext>
            </a:extLst>
          </p:cNvPr>
          <p:cNvSpPr/>
          <p:nvPr/>
        </p:nvSpPr>
        <p:spPr>
          <a:xfrm>
            <a:off x="1457864" y="3259978"/>
            <a:ext cx="741872" cy="112143"/>
          </a:xfrm>
          <a:prstGeom prst="rect">
            <a:avLst/>
          </a:prstGeom>
          <a:solidFill>
            <a:srgbClr val="2F3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CFE8A0-1328-E323-C967-C366C4394928}"/>
              </a:ext>
            </a:extLst>
          </p:cNvPr>
          <p:cNvSpPr/>
          <p:nvPr/>
        </p:nvSpPr>
        <p:spPr>
          <a:xfrm>
            <a:off x="1457864" y="3903124"/>
            <a:ext cx="741872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EF25E0-6DC5-6FA9-37F7-880362F495C7}"/>
              </a:ext>
            </a:extLst>
          </p:cNvPr>
          <p:cNvSpPr/>
          <p:nvPr/>
        </p:nvSpPr>
        <p:spPr>
          <a:xfrm>
            <a:off x="1457864" y="3683554"/>
            <a:ext cx="741872" cy="112143"/>
          </a:xfrm>
          <a:prstGeom prst="rect">
            <a:avLst/>
          </a:prstGeom>
          <a:solidFill>
            <a:srgbClr val="2F3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EB0BE0-6998-9941-D98D-844AB3C907AD}"/>
              </a:ext>
            </a:extLst>
          </p:cNvPr>
          <p:cNvSpPr/>
          <p:nvPr/>
        </p:nvSpPr>
        <p:spPr>
          <a:xfrm>
            <a:off x="10318750" y="3045125"/>
            <a:ext cx="776797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F89F6C-FA1E-5842-0974-030606183E09}"/>
              </a:ext>
            </a:extLst>
          </p:cNvPr>
          <p:cNvSpPr/>
          <p:nvPr/>
        </p:nvSpPr>
        <p:spPr>
          <a:xfrm>
            <a:off x="10318750" y="3463984"/>
            <a:ext cx="776797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24BC09-0667-9AA1-BC49-C56A556F71EB}"/>
              </a:ext>
            </a:extLst>
          </p:cNvPr>
          <p:cNvSpPr/>
          <p:nvPr/>
        </p:nvSpPr>
        <p:spPr>
          <a:xfrm>
            <a:off x="10318750" y="3259978"/>
            <a:ext cx="776797" cy="112143"/>
          </a:xfrm>
          <a:prstGeom prst="rect">
            <a:avLst/>
          </a:prstGeom>
          <a:solidFill>
            <a:srgbClr val="2F3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06AC7-BF4B-D327-A618-64D4055D39DA}"/>
              </a:ext>
            </a:extLst>
          </p:cNvPr>
          <p:cNvSpPr/>
          <p:nvPr/>
        </p:nvSpPr>
        <p:spPr>
          <a:xfrm>
            <a:off x="10318750" y="3903124"/>
            <a:ext cx="776797" cy="112143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1E8287-ECFA-833C-A08D-693502261273}"/>
              </a:ext>
            </a:extLst>
          </p:cNvPr>
          <p:cNvSpPr/>
          <p:nvPr/>
        </p:nvSpPr>
        <p:spPr>
          <a:xfrm>
            <a:off x="10318750" y="3683554"/>
            <a:ext cx="776797" cy="112143"/>
          </a:xfrm>
          <a:prstGeom prst="rect">
            <a:avLst/>
          </a:prstGeom>
          <a:solidFill>
            <a:srgbClr val="2F3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42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51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2023-02-08T00:38:04Z</dcterms:modified>
</cp:coreProperties>
</file>

<file path=docProps/thumbnail.jpeg>
</file>